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41.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64" r:id="rId1"/>
  </p:sldMasterIdLst>
  <p:notesMasterIdLst>
    <p:notesMasterId r:id="rId43"/>
  </p:notesMasterIdLst>
  <p:sldIdLst>
    <p:sldId id="311" r:id="rId2"/>
    <p:sldId id="312" r:id="rId3"/>
    <p:sldId id="304" r:id="rId4"/>
    <p:sldId id="357" r:id="rId5"/>
    <p:sldId id="257" r:id="rId6"/>
    <p:sldId id="258" r:id="rId7"/>
    <p:sldId id="262" r:id="rId8"/>
    <p:sldId id="314" r:id="rId9"/>
    <p:sldId id="349" r:id="rId10"/>
    <p:sldId id="267" r:id="rId11"/>
    <p:sldId id="315" r:id="rId12"/>
    <p:sldId id="332" r:id="rId13"/>
    <p:sldId id="319" r:id="rId14"/>
    <p:sldId id="320" r:id="rId15"/>
    <p:sldId id="323" r:id="rId16"/>
    <p:sldId id="356" r:id="rId17"/>
    <p:sldId id="321" r:id="rId18"/>
    <p:sldId id="322" r:id="rId19"/>
    <p:sldId id="333" r:id="rId20"/>
    <p:sldId id="326" r:id="rId21"/>
    <p:sldId id="324" r:id="rId22"/>
    <p:sldId id="354" r:id="rId23"/>
    <p:sldId id="358" r:id="rId24"/>
    <p:sldId id="325" r:id="rId25"/>
    <p:sldId id="299" r:id="rId26"/>
    <p:sldId id="334" r:id="rId27"/>
    <p:sldId id="336" r:id="rId28"/>
    <p:sldId id="337" r:id="rId29"/>
    <p:sldId id="338" r:id="rId30"/>
    <p:sldId id="339" r:id="rId31"/>
    <p:sldId id="340" r:id="rId32"/>
    <p:sldId id="341" r:id="rId33"/>
    <p:sldId id="346" r:id="rId34"/>
    <p:sldId id="347" r:id="rId35"/>
    <p:sldId id="342" r:id="rId36"/>
    <p:sldId id="343" r:id="rId37"/>
    <p:sldId id="352" r:id="rId38"/>
    <p:sldId id="344" r:id="rId39"/>
    <p:sldId id="350" r:id="rId40"/>
    <p:sldId id="345" r:id="rId41"/>
    <p:sldId id="351" r:id="rId42"/>
  </p:sldIdLst>
  <p:sldSz cx="10077450" cy="7562850"/>
  <p:notesSz cx="7772400" cy="10058400"/>
  <p:embeddedFontLst>
    <p:embeddedFont>
      <p:font typeface="Georgia" pitchFamily="18" charset="0"/>
      <p:regular r:id="rId44"/>
      <p:bold r:id="rId45"/>
      <p:italic r:id="rId46"/>
      <p:boldItalic r:id="rId47"/>
    </p:embeddedFont>
    <p:embeddedFont>
      <p:font typeface="Lucida Sans Unicode" pitchFamily="34" charset="0"/>
      <p:regular r:id="rId48"/>
    </p:embeddedFont>
    <p:embeddedFont>
      <p:font typeface="Wingdings 2" pitchFamily="18" charset="2"/>
      <p:regular r:id="rId49"/>
    </p:embeddedFont>
    <p:embeddedFont>
      <p:font typeface="Wingdings 3" pitchFamily="18" charset="2"/>
      <p:regular r:id="rId50"/>
    </p:embeddedFont>
  </p:embeddedFontLst>
  <p:defaultTextStyle>
    <a:defPPr>
      <a:defRPr lang="en-GB"/>
    </a:defPPr>
    <a:lvl1pPr algn="l" defTabSz="457200" rtl="0" fontAlgn="base" hangingPunct="0">
      <a:lnSpc>
        <a:spcPct val="93000"/>
      </a:lnSpc>
      <a:spcBef>
        <a:spcPct val="0"/>
      </a:spcBef>
      <a:spcAft>
        <a:spcPct val="0"/>
      </a:spcAft>
      <a:buClr>
        <a:srgbClr val="000000"/>
      </a:buClr>
      <a:buSzPct val="100000"/>
      <a:buFont typeface="Times New Roman" pitchFamily="18" charset="0"/>
      <a:defRPr kern="1200">
        <a:solidFill>
          <a:schemeClr val="tx1"/>
        </a:solidFill>
        <a:latin typeface="Arial" charset="0"/>
        <a:ea typeface="+mn-ea"/>
        <a:cs typeface="+mn-cs"/>
      </a:defRPr>
    </a:lvl1pPr>
    <a:lvl2pPr marL="742950" indent="-285750" algn="l" defTabSz="457200" rtl="0" fontAlgn="base" hangingPunct="0">
      <a:lnSpc>
        <a:spcPct val="93000"/>
      </a:lnSpc>
      <a:spcBef>
        <a:spcPct val="0"/>
      </a:spcBef>
      <a:spcAft>
        <a:spcPct val="0"/>
      </a:spcAft>
      <a:buClr>
        <a:srgbClr val="000000"/>
      </a:buClr>
      <a:buSzPct val="100000"/>
      <a:buFont typeface="Times New Roman" pitchFamily="18" charset="0"/>
      <a:defRPr kern="1200">
        <a:solidFill>
          <a:schemeClr val="tx1"/>
        </a:solidFill>
        <a:latin typeface="Arial" charset="0"/>
        <a:ea typeface="+mn-ea"/>
        <a:cs typeface="+mn-cs"/>
      </a:defRPr>
    </a:lvl2pPr>
    <a:lvl3pPr marL="1143000" indent="-228600" algn="l" defTabSz="457200" rtl="0" fontAlgn="base" hangingPunct="0">
      <a:lnSpc>
        <a:spcPct val="93000"/>
      </a:lnSpc>
      <a:spcBef>
        <a:spcPct val="0"/>
      </a:spcBef>
      <a:spcAft>
        <a:spcPct val="0"/>
      </a:spcAft>
      <a:buClr>
        <a:srgbClr val="000000"/>
      </a:buClr>
      <a:buSzPct val="100000"/>
      <a:buFont typeface="Times New Roman" pitchFamily="18" charset="0"/>
      <a:defRPr kern="1200">
        <a:solidFill>
          <a:schemeClr val="tx1"/>
        </a:solidFill>
        <a:latin typeface="Arial" charset="0"/>
        <a:ea typeface="+mn-ea"/>
        <a:cs typeface="+mn-cs"/>
      </a:defRPr>
    </a:lvl3pPr>
    <a:lvl4pPr marL="1600200" indent="-228600" algn="l" defTabSz="457200" rtl="0" fontAlgn="base" hangingPunct="0">
      <a:lnSpc>
        <a:spcPct val="93000"/>
      </a:lnSpc>
      <a:spcBef>
        <a:spcPct val="0"/>
      </a:spcBef>
      <a:spcAft>
        <a:spcPct val="0"/>
      </a:spcAft>
      <a:buClr>
        <a:srgbClr val="000000"/>
      </a:buClr>
      <a:buSzPct val="100000"/>
      <a:buFont typeface="Times New Roman" pitchFamily="18" charset="0"/>
      <a:defRPr kern="1200">
        <a:solidFill>
          <a:schemeClr val="tx1"/>
        </a:solidFill>
        <a:latin typeface="Arial" charset="0"/>
        <a:ea typeface="+mn-ea"/>
        <a:cs typeface="+mn-cs"/>
      </a:defRPr>
    </a:lvl4pPr>
    <a:lvl5pPr marL="2057400" indent="-228600" algn="l" defTabSz="457200" rtl="0" fontAlgn="base" hangingPunct="0">
      <a:lnSpc>
        <a:spcPct val="93000"/>
      </a:lnSpc>
      <a:spcBef>
        <a:spcPct val="0"/>
      </a:spcBef>
      <a:spcAft>
        <a:spcPct val="0"/>
      </a:spcAft>
      <a:buClr>
        <a:srgbClr val="000000"/>
      </a:buClr>
      <a:buSzPct val="100000"/>
      <a:buFont typeface="Times New Roman" pitchFamily="18" charset="0"/>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1F9939"/>
    <a:srgbClr val="21A53E"/>
    <a:srgbClr val="009600"/>
    <a:srgbClr val="008000"/>
    <a:srgbClr val="0099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065" autoAdjust="0"/>
  </p:normalViewPr>
  <p:slideViewPr>
    <p:cSldViewPr>
      <p:cViewPr>
        <p:scale>
          <a:sx n="66" d="100"/>
          <a:sy n="66" d="100"/>
        </p:scale>
        <p:origin x="-1072" y="60"/>
      </p:cViewPr>
      <p:guideLst>
        <p:guide orient="horz" pos="2160"/>
        <p:guide pos="2880"/>
      </p:guideLst>
    </p:cSldViewPr>
  </p:slideViewPr>
  <p:outlineViewPr>
    <p:cViewPr varScale="1">
      <p:scale>
        <a:sx n="170" d="200"/>
        <a:sy n="170" d="200"/>
      </p:scale>
      <p:origin x="-780" y="-84"/>
    </p:cViewPr>
  </p:outlineViewPr>
  <p:notesTextViewPr>
    <p:cViewPr>
      <p:scale>
        <a:sx n="100" d="100"/>
        <a:sy n="100" d="100"/>
      </p:scale>
      <p:origin x="0" y="0"/>
    </p:cViewPr>
  </p:notesTextViewPr>
  <p:notesViewPr>
    <p:cSldViewPr>
      <p:cViewPr varScale="1">
        <p:scale>
          <a:sx n="59" d="100"/>
          <a:sy n="59" d="100"/>
        </p:scale>
        <p:origin x="-1752" y="-72"/>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presProps" Target="presProps.xml"/></Relationships>
</file>

<file path=ppt/media/image1.jpeg>
</file>

<file path=ppt/media/image10.gif>
</file>

<file path=ppt/media/image11.png>
</file>

<file path=ppt/media/image12.jpeg>
</file>

<file path=ppt/media/image13.jpeg>
</file>

<file path=ppt/media/image14.jpeg>
</file>

<file path=ppt/media/image15.jpeg>
</file>

<file path=ppt/media/image16.png>
</file>

<file path=ppt/media/image17.jpeg>
</file>

<file path=ppt/media/image18.jpeg>
</file>

<file path=ppt/media/image19.gif>
</file>

<file path=ppt/media/image2.gif>
</file>

<file path=ppt/media/image20.jpeg>
</file>

<file path=ppt/media/image21.jpeg>
</file>

<file path=ppt/media/image22.jpeg>
</file>

<file path=ppt/media/image23.jpeg>
</file>

<file path=ppt/media/image24.jpeg>
</file>

<file path=ppt/media/image25.jpeg>
</file>

<file path=ppt/media/image26.png>
</file>

<file path=ppt/media/image27.jpeg>
</file>

<file path=ppt/media/image28.jpeg>
</file>

<file path=ppt/media/image29.gif>
</file>

<file path=ppt/media/image3.png>
</file>

<file path=ppt/media/image30.jpeg>
</file>

<file path=ppt/media/image31.jpeg>
</file>

<file path=ppt/media/image32.jpeg>
</file>

<file path=ppt/media/image33.jpeg>
</file>

<file path=ppt/media/image34.jpeg>
</file>

<file path=ppt/media/image35.gif>
</file>

<file path=ppt/media/image36.jpeg>
</file>

<file path=ppt/media/image37.png>
</file>

<file path=ppt/media/image38.jpeg>
</file>

<file path=ppt/media/image39.gif>
</file>

<file path=ppt/media/image4.jpeg>
</file>

<file path=ppt/media/image40.jpeg>
</file>

<file path=ppt/media/image41.jpeg>
</file>

<file path=ppt/media/image42.jpeg>
</file>

<file path=ppt/media/image43.jpeg>
</file>

<file path=ppt/media/image44.jpeg>
</file>

<file path=ppt/media/image45.jpeg>
</file>

<file path=ppt/media/image46.png>
</file>

<file path=ppt/media/image47.jpeg>
</file>

<file path=ppt/media/image48.png>
</file>

<file path=ppt/media/image49.jpeg>
</file>

<file path=ppt/media/image5.png>
</file>

<file path=ppt/media/image50.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2530" name="Rectangle 1"/>
          <p:cNvSpPr>
            <a:spLocks noGrp="1" noRot="1" noChangeAspect="1" noChangeArrowheads="1"/>
          </p:cNvSpPr>
          <p:nvPr>
            <p:ph type="sldImg"/>
          </p:nvPr>
        </p:nvSpPr>
        <p:spPr bwMode="auto">
          <a:xfrm>
            <a:off x="1371600" y="763588"/>
            <a:ext cx="5027613" cy="3770312"/>
          </a:xfrm>
          <a:prstGeom prst="rect">
            <a:avLst/>
          </a:prstGeom>
          <a:noFill/>
          <a:ln w="9525">
            <a:noFill/>
            <a:round/>
            <a:headEnd/>
            <a:tailEnd/>
          </a:ln>
        </p:spPr>
      </p:sp>
      <p:sp>
        <p:nvSpPr>
          <p:cNvPr id="2050" name="Rectangle 2"/>
          <p:cNvSpPr>
            <a:spLocks noGrp="1" noChangeArrowheads="1"/>
          </p:cNvSpPr>
          <p:nvPr>
            <p:ph type="body"/>
          </p:nvPr>
        </p:nvSpPr>
        <p:spPr bwMode="auto">
          <a:xfrm>
            <a:off x="777875" y="4776788"/>
            <a:ext cx="6216650" cy="4524375"/>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endParaRPr lang="en-US" noProof="0" smtClean="0"/>
          </a:p>
        </p:txBody>
      </p:sp>
      <p:sp>
        <p:nvSpPr>
          <p:cNvPr id="2051" name="Rectangle 3"/>
          <p:cNvSpPr>
            <a:spLocks noGrp="1" noChangeArrowheads="1"/>
          </p:cNvSpPr>
          <p:nvPr>
            <p:ph type="hdr"/>
          </p:nvPr>
        </p:nvSpPr>
        <p:spPr bwMode="auto">
          <a:xfrm>
            <a:off x="0" y="0"/>
            <a:ext cx="3371850" cy="50165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nSpc>
                <a:spcPct val="95000"/>
              </a:lnSpc>
              <a:tabLst>
                <a:tab pos="723900" algn="l"/>
                <a:tab pos="1447800" algn="l"/>
                <a:tab pos="2171700" algn="l"/>
                <a:tab pos="2895600" algn="l"/>
              </a:tabLst>
              <a:defRPr sz="1400">
                <a:solidFill>
                  <a:srgbClr val="000000"/>
                </a:solidFill>
                <a:latin typeface="Times New Roman" pitchFamily="18" charset="0"/>
                <a:ea typeface="Lucida Sans Unicode" pitchFamily="34" charset="0"/>
                <a:cs typeface="Lucida Sans Unicode" pitchFamily="34" charset="0"/>
              </a:defRPr>
            </a:lvl1pPr>
          </a:lstStyle>
          <a:p>
            <a:pPr>
              <a:defRPr/>
            </a:pPr>
            <a:endParaRPr lang="en-US"/>
          </a:p>
        </p:txBody>
      </p:sp>
      <p:sp>
        <p:nvSpPr>
          <p:cNvPr id="2052" name="Rectangle 4"/>
          <p:cNvSpPr>
            <a:spLocks noGrp="1" noChangeArrowheads="1"/>
          </p:cNvSpPr>
          <p:nvPr>
            <p:ph type="dt"/>
          </p:nvPr>
        </p:nvSpPr>
        <p:spPr bwMode="auto">
          <a:xfrm>
            <a:off x="4398963" y="0"/>
            <a:ext cx="3371850" cy="50165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lnSpc>
                <a:spcPct val="95000"/>
              </a:lnSpc>
              <a:tabLst>
                <a:tab pos="723900" algn="l"/>
                <a:tab pos="1447800" algn="l"/>
                <a:tab pos="2171700" algn="l"/>
                <a:tab pos="2895600" algn="l"/>
              </a:tabLst>
              <a:defRPr sz="1400">
                <a:solidFill>
                  <a:srgbClr val="000000"/>
                </a:solidFill>
                <a:latin typeface="Times New Roman" pitchFamily="18" charset="0"/>
                <a:ea typeface="Lucida Sans Unicode" pitchFamily="34" charset="0"/>
                <a:cs typeface="Lucida Sans Unicode" pitchFamily="34" charset="0"/>
              </a:defRPr>
            </a:lvl1pPr>
          </a:lstStyle>
          <a:p>
            <a:pPr>
              <a:defRPr/>
            </a:pPr>
            <a:endParaRPr lang="en-US"/>
          </a:p>
        </p:txBody>
      </p:sp>
      <p:sp>
        <p:nvSpPr>
          <p:cNvPr id="2053" name="Rectangle 5"/>
          <p:cNvSpPr>
            <a:spLocks noGrp="1" noChangeArrowheads="1"/>
          </p:cNvSpPr>
          <p:nvPr>
            <p:ph type="ftr"/>
          </p:nvPr>
        </p:nvSpPr>
        <p:spPr bwMode="auto">
          <a:xfrm>
            <a:off x="0" y="9555163"/>
            <a:ext cx="3371850" cy="50165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nSpc>
                <a:spcPct val="95000"/>
              </a:lnSpc>
              <a:tabLst>
                <a:tab pos="723900" algn="l"/>
                <a:tab pos="1447800" algn="l"/>
                <a:tab pos="2171700" algn="l"/>
                <a:tab pos="2895600" algn="l"/>
              </a:tabLst>
              <a:defRPr sz="1400">
                <a:solidFill>
                  <a:srgbClr val="000000"/>
                </a:solidFill>
                <a:latin typeface="Times New Roman" pitchFamily="18" charset="0"/>
                <a:ea typeface="Lucida Sans Unicode" pitchFamily="34" charset="0"/>
                <a:cs typeface="Lucida Sans Unicode" pitchFamily="34" charset="0"/>
              </a:defRPr>
            </a:lvl1pPr>
          </a:lstStyle>
          <a:p>
            <a:pPr>
              <a:defRPr/>
            </a:pPr>
            <a:endParaRPr lang="en-US"/>
          </a:p>
        </p:txBody>
      </p:sp>
      <p:sp>
        <p:nvSpPr>
          <p:cNvPr id="2054" name="Rectangle 6"/>
          <p:cNvSpPr>
            <a:spLocks noGrp="1" noChangeArrowheads="1"/>
          </p:cNvSpPr>
          <p:nvPr>
            <p:ph type="sldNum"/>
          </p:nvPr>
        </p:nvSpPr>
        <p:spPr bwMode="auto">
          <a:xfrm>
            <a:off x="4398963" y="9555163"/>
            <a:ext cx="3371850" cy="50165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r">
              <a:lnSpc>
                <a:spcPct val="95000"/>
              </a:lnSpc>
              <a:tabLst>
                <a:tab pos="723900" algn="l"/>
                <a:tab pos="1447800" algn="l"/>
                <a:tab pos="2171700" algn="l"/>
                <a:tab pos="2895600" algn="l"/>
              </a:tabLst>
              <a:defRPr sz="1400">
                <a:solidFill>
                  <a:srgbClr val="000000"/>
                </a:solidFill>
                <a:latin typeface="Times New Roman" pitchFamily="18" charset="0"/>
                <a:ea typeface="Lucida Sans Unicode" pitchFamily="34" charset="0"/>
                <a:cs typeface="Lucida Sans Unicode" pitchFamily="34" charset="0"/>
              </a:defRPr>
            </a:lvl1pPr>
          </a:lstStyle>
          <a:p>
            <a:pPr>
              <a:defRPr/>
            </a:pPr>
            <a:fld id="{92E46DF5-C4D5-4809-BDD1-56515E260960}" type="slidenum">
              <a:rPr lang="en-US"/>
              <a:pPr>
                <a:defRPr/>
              </a:pPr>
              <a:t>‹#›</a:t>
            </a:fld>
            <a:endParaRPr lang="en-US"/>
          </a:p>
        </p:txBody>
      </p:sp>
    </p:spTree>
    <p:extLst>
      <p:ext uri="{BB962C8B-B14F-4D97-AF65-F5344CB8AC3E}">
        <p14:creationId xmlns:p14="http://schemas.microsoft.com/office/powerpoint/2010/main" xmlns="" val="3770772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a:t>
            </a:fld>
            <a:endParaRPr lang="en-US"/>
          </a:p>
        </p:txBody>
      </p:sp>
    </p:spTree>
    <p:extLst>
      <p:ext uri="{BB962C8B-B14F-4D97-AF65-F5344CB8AC3E}">
        <p14:creationId xmlns:p14="http://schemas.microsoft.com/office/powerpoint/2010/main" xmlns="" val="18047812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DRM has been used absolutely everywhere: games, movies, applications, e-books, music, cell phones, even(next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10</a:t>
            </a:fld>
            <a:endParaRPr lang="en-US"/>
          </a:p>
        </p:txBody>
      </p:sp>
    </p:spTree>
    <p:extLst>
      <p:ext uri="{BB962C8B-B14F-4D97-AF65-F5344CB8AC3E}">
        <p14:creationId xmlns:p14="http://schemas.microsoft.com/office/powerpoint/2010/main" xmlns="" val="10175404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cars. That’s right.</a:t>
            </a:r>
            <a:r>
              <a:rPr lang="en-US" baseline="0" dirty="0" smtClean="0"/>
              <a:t> Here is the </a:t>
            </a:r>
            <a:r>
              <a:rPr lang="en-US" baseline="0" dirty="0" smtClean="0"/>
              <a:t>Zoe (</a:t>
            </a:r>
            <a:r>
              <a:rPr lang="en-US" baseline="0" dirty="0" err="1" smtClean="0"/>
              <a:t>Zoey</a:t>
            </a:r>
            <a:r>
              <a:rPr lang="en-US" baseline="0" dirty="0" smtClean="0"/>
              <a:t>) </a:t>
            </a:r>
            <a:r>
              <a:rPr lang="en-US" baseline="0" dirty="0" smtClean="0"/>
              <a:t>electric car from French car manufacturer </a:t>
            </a:r>
            <a:r>
              <a:rPr lang="en-US" baseline="0" dirty="0" smtClean="0"/>
              <a:t>Renault (</a:t>
            </a:r>
            <a:r>
              <a:rPr lang="en-US" baseline="0" dirty="0" err="1" smtClean="0"/>
              <a:t>Ren</a:t>
            </a:r>
            <a:r>
              <a:rPr lang="en-US" baseline="0" dirty="0" smtClean="0"/>
              <a:t>-oh). </a:t>
            </a:r>
            <a:r>
              <a:rPr lang="en-US" baseline="0" dirty="0" smtClean="0"/>
              <a:t>The </a:t>
            </a:r>
            <a:r>
              <a:rPr lang="en-US" baseline="0" dirty="0" smtClean="0"/>
              <a:t>Zoe </a:t>
            </a:r>
            <a:r>
              <a:rPr lang="en-US" baseline="0" dirty="0" smtClean="0"/>
              <a:t>doesn’t come with a battery. You rent the battery from Renault, and when the contract expires, they can actually prevent your car battery from charging using DRM.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11</a:t>
            </a:fld>
            <a:endParaRPr lang="en-US"/>
          </a:p>
        </p:txBody>
      </p:sp>
    </p:spTree>
    <p:extLst>
      <p:ext uri="{BB962C8B-B14F-4D97-AF65-F5344CB8AC3E}">
        <p14:creationId xmlns:p14="http://schemas.microsoft.com/office/powerpoint/2010/main" xmlns="" val="25802023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Here are just</a:t>
            </a:r>
            <a:r>
              <a:rPr lang="en-US" baseline="0" dirty="0" smtClean="0"/>
              <a:t> a few of the various DRM methods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12</a:t>
            </a:fld>
            <a:endParaRPr lang="en-US"/>
          </a:p>
        </p:txBody>
      </p:sp>
    </p:spTree>
    <p:extLst>
      <p:ext uri="{BB962C8B-B14F-4D97-AF65-F5344CB8AC3E}">
        <p14:creationId xmlns:p14="http://schemas.microsoft.com/office/powerpoint/2010/main" xmlns="" val="28415945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The encryption</a:t>
            </a:r>
            <a:r>
              <a:rPr lang="en-US" baseline="0" dirty="0" smtClean="0"/>
              <a:t> key method is most prominent today in DVDs and </a:t>
            </a:r>
            <a:r>
              <a:rPr lang="en-US" baseline="0" dirty="0" err="1" smtClean="0"/>
              <a:t>Blu</a:t>
            </a:r>
            <a:r>
              <a:rPr lang="en-US" baseline="0" dirty="0" smtClean="0"/>
              <a:t>-rays. It works just like this picture, a lock and key system.  Your content is </a:t>
            </a:r>
            <a:r>
              <a:rPr lang="en-US" baseline="0" dirty="0" smtClean="0"/>
              <a:t>scrambled and locked </a:t>
            </a:r>
            <a:r>
              <a:rPr lang="en-US" baseline="0" dirty="0" smtClean="0"/>
              <a:t>and the </a:t>
            </a:r>
            <a:r>
              <a:rPr lang="en-US" baseline="0" dirty="0" smtClean="0"/>
              <a:t>key to make it accessible </a:t>
            </a:r>
            <a:r>
              <a:rPr lang="en-US" baseline="0" dirty="0" smtClean="0"/>
              <a:t>is in </a:t>
            </a:r>
            <a:r>
              <a:rPr lang="en-US" baseline="0" dirty="0" smtClean="0"/>
              <a:t>an authorized device. </a:t>
            </a:r>
            <a:r>
              <a:rPr lang="en-US" baseline="0" dirty="0" smtClean="0"/>
              <a:t>(next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13</a:t>
            </a:fld>
            <a:endParaRPr lang="en-US"/>
          </a:p>
        </p:txBody>
      </p:sp>
    </p:spTree>
    <p:extLst>
      <p:ext uri="{BB962C8B-B14F-4D97-AF65-F5344CB8AC3E}">
        <p14:creationId xmlns:p14="http://schemas.microsoft.com/office/powerpoint/2010/main" xmlns="" val="1780877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Region locking prevents users from a certain regions of the world from using content designed to be sold in other regions in the world. This prevents people in America</a:t>
            </a:r>
            <a:r>
              <a:rPr lang="en-US" baseline="0" dirty="0" smtClean="0"/>
              <a:t>, for example, from buying content from countries where it may be cheaper, such as Romania.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14</a:t>
            </a:fld>
            <a:endParaRPr lang="en-US"/>
          </a:p>
        </p:txBody>
      </p:sp>
    </p:spTree>
    <p:extLst>
      <p:ext uri="{BB962C8B-B14F-4D97-AF65-F5344CB8AC3E}">
        <p14:creationId xmlns:p14="http://schemas.microsoft.com/office/powerpoint/2010/main" xmlns="" val="2428935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One time activation requires the user to</a:t>
            </a:r>
            <a:r>
              <a:rPr lang="en-US" baseline="0" dirty="0" smtClean="0"/>
              <a:t> input a code into the program. The program then checks the authenticity of this key, either inside the program itself, or on a </a:t>
            </a:r>
            <a:r>
              <a:rPr lang="en-US" baseline="0" dirty="0" smtClean="0"/>
              <a:t>remote server</a:t>
            </a:r>
            <a:r>
              <a:rPr lang="en-US" baseline="0" dirty="0" smtClean="0"/>
              <a:t>. Sometimes this code is </a:t>
            </a:r>
            <a:r>
              <a:rPr lang="en-US" baseline="0" dirty="0" smtClean="0"/>
              <a:t>then tied </a:t>
            </a:r>
            <a:r>
              <a:rPr lang="en-US" baseline="0" dirty="0" smtClean="0"/>
              <a:t>to the user or computer it is installed on.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15</a:t>
            </a:fld>
            <a:endParaRPr lang="en-US"/>
          </a:p>
        </p:txBody>
      </p:sp>
    </p:spTree>
    <p:extLst>
      <p:ext uri="{BB962C8B-B14F-4D97-AF65-F5344CB8AC3E}">
        <p14:creationId xmlns:p14="http://schemas.microsoft.com/office/powerpoint/2010/main" xmlns="" val="1113343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baseline="0" dirty="0" smtClean="0"/>
              <a:t>2k games, the creator of the game </a:t>
            </a:r>
            <a:r>
              <a:rPr lang="en-US" baseline="0" dirty="0" err="1" smtClean="0"/>
              <a:t>Bioshock</a:t>
            </a:r>
            <a:r>
              <a:rPr lang="en-US" baseline="0" dirty="0" smtClean="0"/>
              <a:t> had a famous snafu with activation of its pc version in 2007. The game only allowed 2 installs. After 2 installs, you were required to activate the game on the phone, but get this (pause) </a:t>
            </a:r>
            <a:r>
              <a:rPr lang="en-US" baseline="0" dirty="0" smtClean="0"/>
              <a:t>they printed the wrong phone number in the manual. </a:t>
            </a:r>
            <a:r>
              <a:rPr lang="en-US" baseline="0" dirty="0" smtClean="0"/>
              <a:t>(next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16</a:t>
            </a:fld>
            <a:endParaRPr lang="en-US"/>
          </a:p>
        </p:txBody>
      </p:sp>
    </p:spTree>
    <p:extLst>
      <p:ext uri="{BB962C8B-B14F-4D97-AF65-F5344CB8AC3E}">
        <p14:creationId xmlns:p14="http://schemas.microsoft.com/office/powerpoint/2010/main" xmlns="" val="341404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DRM</a:t>
            </a:r>
            <a:r>
              <a:rPr lang="en-US" baseline="0" dirty="0" smtClean="0"/>
              <a:t> that uses a ‘Phone Home’ strategy requires </a:t>
            </a:r>
            <a:r>
              <a:rPr lang="en-US" baseline="0" dirty="0" smtClean="0"/>
              <a:t>a periodic </a:t>
            </a:r>
            <a:r>
              <a:rPr lang="en-US" baseline="0" dirty="0" smtClean="0"/>
              <a:t>connection to a </a:t>
            </a:r>
            <a:r>
              <a:rPr lang="en-US" baseline="0" dirty="0" smtClean="0"/>
              <a:t>server or you get blocked from accessing the content. Think of it like your mother giving you an allowance, but on the condition that you call her every Sunday. You stop calling her, and she cuts you off. (</a:t>
            </a:r>
            <a:r>
              <a:rPr lang="en-US" baseline="0" dirty="0" smtClean="0"/>
              <a:t>next slide) reword this</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17</a:t>
            </a:fld>
            <a:endParaRPr lang="en-US"/>
          </a:p>
        </p:txBody>
      </p:sp>
    </p:spTree>
    <p:extLst>
      <p:ext uri="{BB962C8B-B14F-4D97-AF65-F5344CB8AC3E}">
        <p14:creationId xmlns:p14="http://schemas.microsoft.com/office/powerpoint/2010/main" xmlns="" val="18916323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And</a:t>
            </a:r>
            <a:r>
              <a:rPr lang="en-US" baseline="0" dirty="0" smtClean="0"/>
              <a:t> the big brother to phoning home, and </a:t>
            </a:r>
            <a:r>
              <a:rPr lang="en-US" baseline="0" dirty="0" smtClean="0"/>
              <a:t>the bane </a:t>
            </a:r>
            <a:r>
              <a:rPr lang="en-US" baseline="0" dirty="0" smtClean="0"/>
              <a:t>of many consumers, Always On DRM. Always on DRM requires a </a:t>
            </a:r>
            <a:r>
              <a:rPr lang="en-US" b="1" i="1" baseline="0" dirty="0" smtClean="0"/>
              <a:t>constant</a:t>
            </a:r>
            <a:r>
              <a:rPr lang="en-US" baseline="0" dirty="0" smtClean="0"/>
              <a:t> connection to a remote server </a:t>
            </a:r>
            <a:r>
              <a:rPr lang="en-US" baseline="0" dirty="0" smtClean="0"/>
              <a:t>that the </a:t>
            </a:r>
            <a:r>
              <a:rPr lang="en-US" baseline="0" dirty="0" smtClean="0"/>
              <a:t>content creator maintains </a:t>
            </a:r>
            <a:r>
              <a:rPr lang="en-US" baseline="0" dirty="0" smtClean="0"/>
              <a:t>in some fashion.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18</a:t>
            </a:fld>
            <a:endParaRPr lang="en-US"/>
          </a:p>
        </p:txBody>
      </p:sp>
    </p:spTree>
    <p:extLst>
      <p:ext uri="{BB962C8B-B14F-4D97-AF65-F5344CB8AC3E}">
        <p14:creationId xmlns:p14="http://schemas.microsoft.com/office/powerpoint/2010/main" xmlns="" val="5881834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baseline="0" dirty="0" smtClean="0"/>
              <a:t>If your connection is lost for ANY reason, you lose access to the content. This type of DRM is especially bad for people with shoddy internet access, like those in rural America. (</a:t>
            </a:r>
            <a:r>
              <a:rPr lang="en-US" baseline="0" dirty="0" smtClean="0"/>
              <a:t>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19</a:t>
            </a:fld>
            <a:endParaRPr lang="en-US"/>
          </a:p>
        </p:txBody>
      </p:sp>
    </p:spTree>
    <p:extLst>
      <p:ext uri="{BB962C8B-B14F-4D97-AF65-F5344CB8AC3E}">
        <p14:creationId xmlns:p14="http://schemas.microsoft.com/office/powerpoint/2010/main" xmlns="" val="1951747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Back in 1992, </a:t>
            </a:r>
            <a:r>
              <a:rPr lang="en-US" dirty="0" smtClean="0"/>
              <a:t>before </a:t>
            </a:r>
            <a:r>
              <a:rPr lang="en-US" dirty="0" smtClean="0"/>
              <a:t>most of you </a:t>
            </a:r>
            <a:r>
              <a:rPr lang="en-US" dirty="0" smtClean="0"/>
              <a:t>were </a:t>
            </a:r>
            <a:r>
              <a:rPr lang="en-US" dirty="0" smtClean="0"/>
              <a:t>born, when </a:t>
            </a:r>
            <a:r>
              <a:rPr lang="en-US" dirty="0" smtClean="0"/>
              <a:t>grunge</a:t>
            </a:r>
            <a:r>
              <a:rPr lang="en-US" baseline="0" dirty="0" smtClean="0"/>
              <a:t> was taking over the music scene and </a:t>
            </a:r>
            <a:r>
              <a:rPr lang="en-US" baseline="0" dirty="0" smtClean="0"/>
              <a:t>the future president was jamming away on </a:t>
            </a:r>
            <a:r>
              <a:rPr lang="en-US" baseline="0" dirty="0" smtClean="0"/>
              <a:t>a saxophone as part </a:t>
            </a:r>
            <a:r>
              <a:rPr lang="en-US" baseline="0" dirty="0" smtClean="0"/>
              <a:t>of his presidential campaign, I purchased my very first computer game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a:t>
            </a:fld>
            <a:endParaRPr lang="en-US"/>
          </a:p>
        </p:txBody>
      </p:sp>
    </p:spTree>
    <p:extLst>
      <p:ext uri="{BB962C8B-B14F-4D97-AF65-F5344CB8AC3E}">
        <p14:creationId xmlns:p14="http://schemas.microsoft.com/office/powerpoint/2010/main" xmlns="" val="19719671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baseline="0" dirty="0" smtClean="0"/>
              <a:t>Over the last few years, there have been several prominent gaming companies that have had PR disasters during the launches of their games due to their use of </a:t>
            </a:r>
            <a:r>
              <a:rPr lang="en-US" baseline="0" dirty="0" smtClean="0"/>
              <a:t>always-on DRM, </a:t>
            </a:r>
            <a:r>
              <a:rPr lang="en-US" baseline="0" dirty="0" smtClean="0"/>
              <a:t>including EA, </a:t>
            </a:r>
            <a:r>
              <a:rPr lang="en-US" baseline="0" dirty="0" err="1" smtClean="0"/>
              <a:t>Ubisoft</a:t>
            </a:r>
            <a:r>
              <a:rPr lang="en-US" baseline="0" dirty="0" smtClean="0"/>
              <a:t>, and Blizzard.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20</a:t>
            </a:fld>
            <a:endParaRPr lang="en-US"/>
          </a:p>
        </p:txBody>
      </p:sp>
    </p:spTree>
    <p:extLst>
      <p:ext uri="{BB962C8B-B14F-4D97-AF65-F5344CB8AC3E}">
        <p14:creationId xmlns:p14="http://schemas.microsoft.com/office/powerpoint/2010/main" xmlns="" val="17210131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There have also</a:t>
            </a:r>
            <a:r>
              <a:rPr lang="en-US" baseline="0" dirty="0" smtClean="0"/>
              <a:t> been several cases of creative and often amusing DRM methods in gaming. </a:t>
            </a:r>
            <a:r>
              <a:rPr lang="en-US" baseline="0" dirty="0" smtClean="0"/>
              <a:t>In the game </a:t>
            </a:r>
            <a:r>
              <a:rPr lang="en-US" baseline="0" dirty="0" smtClean="0"/>
              <a:t>Serious Sam 3, if you play a pirated copy of the game, you face an invincible pink scorpion that </a:t>
            </a:r>
            <a:r>
              <a:rPr lang="en-US" baseline="0" dirty="0" smtClean="0"/>
              <a:t>eventually kills you. The beauty of this is that the scorpion doesn’t show up until a later portion of the game (next </a:t>
            </a:r>
            <a:r>
              <a:rPr lang="en-US" baseline="0" dirty="0" smtClean="0"/>
              <a:t>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21</a:t>
            </a:fld>
            <a:endParaRPr lang="en-US"/>
          </a:p>
        </p:txBody>
      </p:sp>
    </p:spTree>
    <p:extLst>
      <p:ext uri="{BB962C8B-B14F-4D97-AF65-F5344CB8AC3E}">
        <p14:creationId xmlns:p14="http://schemas.microsoft.com/office/powerpoint/2010/main" xmlns="" val="16421992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In Batman: </a:t>
            </a:r>
            <a:r>
              <a:rPr lang="en-US" dirty="0" err="1" smtClean="0"/>
              <a:t>Arkham</a:t>
            </a:r>
            <a:r>
              <a:rPr lang="en-US" baseline="0" dirty="0" smtClean="0"/>
              <a:t> Asylum, you play </a:t>
            </a:r>
            <a:r>
              <a:rPr lang="en-US" baseline="0" dirty="0" smtClean="0"/>
              <a:t>as the eponymous </a:t>
            </a:r>
            <a:r>
              <a:rPr lang="en-US" baseline="0" dirty="0" smtClean="0"/>
              <a:t>Batman, going around </a:t>
            </a:r>
            <a:r>
              <a:rPr lang="en-US" baseline="0" dirty="0" err="1" smtClean="0"/>
              <a:t>Arkham</a:t>
            </a:r>
            <a:r>
              <a:rPr lang="en-US" baseline="0" dirty="0" smtClean="0"/>
              <a:t> Asylum dispensing </a:t>
            </a:r>
            <a:r>
              <a:rPr lang="en-US" b="1" i="1" baseline="0" dirty="0" smtClean="0"/>
              <a:t>justice</a:t>
            </a:r>
            <a:r>
              <a:rPr lang="en-US" baseline="0" dirty="0" smtClean="0"/>
              <a:t> to escaped inmates. There is a game mechanic that allows you to fly through the air using </a:t>
            </a:r>
            <a:r>
              <a:rPr lang="en-US" baseline="0" dirty="0" smtClean="0"/>
              <a:t>the glider shown here … </a:t>
            </a:r>
            <a:r>
              <a:rPr lang="en-US" baseline="0" dirty="0" smtClean="0"/>
              <a:t>in the legal copy.  In the pirated version, your glider doesn’t so much glide as </a:t>
            </a:r>
            <a:r>
              <a:rPr lang="en-US" baseline="0" dirty="0" smtClean="0"/>
              <a:t>flops around and makes </a:t>
            </a:r>
            <a:r>
              <a:rPr lang="en-US" baseline="0" dirty="0" smtClean="0"/>
              <a:t>you fall to your death.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22</a:t>
            </a:fld>
            <a:endParaRPr lang="en-US"/>
          </a:p>
        </p:txBody>
      </p:sp>
    </p:spTree>
    <p:extLst>
      <p:ext uri="{BB962C8B-B14F-4D97-AF65-F5344CB8AC3E}">
        <p14:creationId xmlns:p14="http://schemas.microsoft.com/office/powerpoint/2010/main" xmlns="" val="22889401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One guy was brazen </a:t>
            </a:r>
            <a:r>
              <a:rPr lang="en-US" baseline="0" dirty="0" smtClean="0"/>
              <a:t>enough to actually post about this on the developers official forum.  A </a:t>
            </a:r>
            <a:r>
              <a:rPr lang="en-US" baseline="0" dirty="0" err="1" smtClean="0"/>
              <a:t>dev’s</a:t>
            </a:r>
            <a:r>
              <a:rPr lang="en-US" baseline="0" dirty="0" smtClean="0"/>
              <a:t> response: “It’s not a bug in the game’s code, it’s a bug in your moral code”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23</a:t>
            </a:fld>
            <a:endParaRPr lang="en-US"/>
          </a:p>
        </p:txBody>
      </p:sp>
    </p:spTree>
    <p:extLst>
      <p:ext uri="{BB962C8B-B14F-4D97-AF65-F5344CB8AC3E}">
        <p14:creationId xmlns:p14="http://schemas.microsoft.com/office/powerpoint/2010/main" xmlns="" val="22889401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baseline="0" dirty="0" smtClean="0"/>
              <a:t>In Game Dev Tycoon, a game that simulates what it’s like to be a game developer, if you play a pirated copy, your company in-game will eventually go bankrupt because of piracy. The beauty of this is that the </a:t>
            </a:r>
            <a:r>
              <a:rPr lang="en-US" baseline="0" dirty="0" smtClean="0"/>
              <a:t>legal game has no DRM. </a:t>
            </a:r>
            <a:r>
              <a:rPr lang="en-US" baseline="0" dirty="0" smtClean="0"/>
              <a:t>The developers released this </a:t>
            </a:r>
            <a:r>
              <a:rPr lang="en-US" baseline="0" dirty="0" smtClean="0"/>
              <a:t>DRM-filled </a:t>
            </a:r>
            <a:r>
              <a:rPr lang="en-US" baseline="0" dirty="0" smtClean="0"/>
              <a:t>version via torrents claiming that it had the </a:t>
            </a:r>
            <a:r>
              <a:rPr lang="en-US" baseline="0" dirty="0" smtClean="0"/>
              <a:t>DRM-removed</a:t>
            </a:r>
            <a:r>
              <a:rPr lang="en-US" baseline="0" dirty="0" smtClean="0"/>
              <a:t>. </a:t>
            </a:r>
            <a:r>
              <a:rPr lang="en-US" baseline="0" dirty="0" smtClean="0"/>
              <a:t>This </a:t>
            </a:r>
            <a:r>
              <a:rPr lang="en-US" baseline="0" dirty="0" smtClean="0"/>
              <a:t>removal of DRM is called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24</a:t>
            </a:fld>
            <a:endParaRPr lang="en-US"/>
          </a:p>
        </p:txBody>
      </p:sp>
    </p:spTree>
    <p:extLst>
      <p:ext uri="{BB962C8B-B14F-4D97-AF65-F5344CB8AC3E}">
        <p14:creationId xmlns:p14="http://schemas.microsoft.com/office/powerpoint/2010/main" xmlns="" val="13720325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Cracking. And this is where we get into</a:t>
            </a:r>
            <a:r>
              <a:rPr lang="en-US" baseline="0" dirty="0" smtClean="0"/>
              <a:t> some sticky legal territory.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25</a:t>
            </a:fld>
            <a:endParaRPr lang="en-US"/>
          </a:p>
        </p:txBody>
      </p:sp>
    </p:spTree>
    <p:extLst>
      <p:ext uri="{BB962C8B-B14F-4D97-AF65-F5344CB8AC3E}">
        <p14:creationId xmlns:p14="http://schemas.microsoft.com/office/powerpoint/2010/main" xmlns="" val="27785166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Now if you’ve ever visited your local courthouse, you know the legal system is slow. In 1998 the </a:t>
            </a:r>
            <a:r>
              <a:rPr lang="en-US" dirty="0" err="1" smtClean="0"/>
              <a:t>Saxman</a:t>
            </a:r>
            <a:r>
              <a:rPr lang="en-US" dirty="0" smtClean="0"/>
              <a:t> himself signed into law the Digital </a:t>
            </a:r>
            <a:r>
              <a:rPr lang="en-US" dirty="0" err="1" smtClean="0"/>
              <a:t>Millenium</a:t>
            </a:r>
            <a:r>
              <a:rPr lang="en-US" dirty="0" smtClean="0"/>
              <a:t> Copyright</a:t>
            </a:r>
            <a:r>
              <a:rPr lang="en-US" baseline="0" dirty="0" smtClean="0"/>
              <a:t> </a:t>
            </a:r>
            <a:r>
              <a:rPr lang="en-US" baseline="0" dirty="0" smtClean="0"/>
              <a:t>Act (DMCA) </a:t>
            </a:r>
            <a:r>
              <a:rPr lang="en-US" baseline="0" dirty="0" smtClean="0"/>
              <a:t>which made it </a:t>
            </a:r>
            <a:r>
              <a:rPr lang="en-US" baseline="0" dirty="0" smtClean="0"/>
              <a:t>a FEDERAL crime to circumvent DRM. </a:t>
            </a:r>
            <a:r>
              <a:rPr lang="en-US" baseline="0" dirty="0" smtClean="0"/>
              <a:t>(next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26</a:t>
            </a:fld>
            <a:endParaRPr lang="en-US"/>
          </a:p>
        </p:txBody>
      </p:sp>
    </p:spTree>
    <p:extLst>
      <p:ext uri="{BB962C8B-B14F-4D97-AF65-F5344CB8AC3E}">
        <p14:creationId xmlns:p14="http://schemas.microsoft.com/office/powerpoint/2010/main" xmlns="" val="19193980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However,</a:t>
            </a:r>
            <a:r>
              <a:rPr lang="en-US" baseline="0" dirty="0" smtClean="0"/>
              <a:t> i</a:t>
            </a:r>
            <a:r>
              <a:rPr lang="en-US" dirty="0" smtClean="0"/>
              <a:t>n 2009 the</a:t>
            </a:r>
            <a:r>
              <a:rPr lang="en-US" baseline="0" dirty="0" smtClean="0"/>
              <a:t> </a:t>
            </a:r>
            <a:r>
              <a:rPr lang="en-US" baseline="0" dirty="0" smtClean="0"/>
              <a:t>Library of Congress added exemptions to the DMCA to allow college professors and film students to bypass the DRM on DVDs to allow for fair use in </a:t>
            </a:r>
            <a:r>
              <a:rPr lang="en-US" baseline="0" dirty="0" smtClean="0"/>
              <a:t>class work.   </a:t>
            </a:r>
            <a:r>
              <a:rPr lang="en-US" baseline="0" dirty="0" smtClean="0"/>
              <a:t>In 2012, </a:t>
            </a:r>
            <a:r>
              <a:rPr lang="en-US" baseline="0" dirty="0" smtClean="0"/>
              <a:t>over 14 years after the DMCA was passed, these </a:t>
            </a:r>
            <a:r>
              <a:rPr lang="en-US" baseline="0" dirty="0" smtClean="0"/>
              <a:t>exemptions were further expanded to </a:t>
            </a:r>
            <a:r>
              <a:rPr lang="en-US" baseline="0" dirty="0" smtClean="0"/>
              <a:t>finally included </a:t>
            </a:r>
            <a:r>
              <a:rPr lang="en-US" baseline="0" dirty="0" smtClean="0"/>
              <a:t>ALL college </a:t>
            </a:r>
            <a:r>
              <a:rPr lang="en-US" baseline="0" dirty="0" smtClean="0"/>
              <a:t>students </a:t>
            </a:r>
            <a:r>
              <a:rPr lang="en-US" baseline="0" dirty="0" smtClean="0"/>
              <a:t>and k-12 educators as well as expanding these exemptions into online video content. But there is still a problem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27</a:t>
            </a:fld>
            <a:endParaRPr lang="en-US"/>
          </a:p>
        </p:txBody>
      </p:sp>
    </p:spTree>
    <p:extLst>
      <p:ext uri="{BB962C8B-B14F-4D97-AF65-F5344CB8AC3E}">
        <p14:creationId xmlns:p14="http://schemas.microsoft.com/office/powerpoint/2010/main" xmlns="" val="28705474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Lets say you have a friend or family member, say your</a:t>
            </a:r>
            <a:r>
              <a:rPr lang="en-US" baseline="0" dirty="0" smtClean="0"/>
              <a:t> sweet old </a:t>
            </a:r>
            <a:r>
              <a:rPr lang="en-US" baseline="0" dirty="0" smtClean="0"/>
              <a:t>mother (ok, maybe this is your grandmother), who </a:t>
            </a:r>
            <a:r>
              <a:rPr lang="en-US" baseline="0" dirty="0" smtClean="0"/>
              <a:t>is a Kindergarten teacher.  Your mother wants to take a clip of a </a:t>
            </a:r>
            <a:r>
              <a:rPr lang="en-US" baseline="0" dirty="0" smtClean="0"/>
              <a:t>children’s </a:t>
            </a:r>
            <a:r>
              <a:rPr lang="en-US" baseline="0" dirty="0" smtClean="0"/>
              <a:t>DVD like </a:t>
            </a:r>
            <a:r>
              <a:rPr lang="en-US" baseline="0" dirty="0" smtClean="0"/>
              <a:t>March of the Penguins for </a:t>
            </a:r>
            <a:r>
              <a:rPr lang="en-US" baseline="0" dirty="0" smtClean="0"/>
              <a:t>use in an educational presentation for her class.  As of 2012, if is now perfectly legal for her to do so. But she doesn’t know how to get around the DRM, and asks you for help.  Get this: it is still illegal for you to show her </a:t>
            </a:r>
            <a:r>
              <a:rPr lang="en-US" i="1" baseline="0" dirty="0" smtClean="0"/>
              <a:t>how</a:t>
            </a:r>
            <a:r>
              <a:rPr lang="en-US" baseline="0" dirty="0" smtClean="0"/>
              <a:t> to do it. You can be sued and imprisoned if you do so. </a:t>
            </a:r>
            <a:r>
              <a:rPr lang="en-US" baseline="0" dirty="0" smtClean="0"/>
              <a:t>Now is it likely you would get sued for helping her? No, but what </a:t>
            </a:r>
            <a:r>
              <a:rPr lang="en-US" baseline="0" dirty="0" smtClean="0"/>
              <a:t>would you do in this situation? </a:t>
            </a:r>
            <a:r>
              <a:rPr lang="en-US" baseline="0" dirty="0" smtClean="0"/>
              <a:t> This is a moral question I cannot answer for you(next </a:t>
            </a:r>
            <a:r>
              <a:rPr lang="en-US" baseline="0" dirty="0" smtClean="0"/>
              <a:t>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28</a:t>
            </a:fld>
            <a:endParaRPr lang="en-US"/>
          </a:p>
        </p:txBody>
      </p:sp>
    </p:spTree>
    <p:extLst>
      <p:ext uri="{BB962C8B-B14F-4D97-AF65-F5344CB8AC3E}">
        <p14:creationId xmlns:p14="http://schemas.microsoft.com/office/powerpoint/2010/main" xmlns="" val="2360454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Here</a:t>
            </a:r>
            <a:r>
              <a:rPr lang="en-US" baseline="0" dirty="0" smtClean="0"/>
              <a:t> are some other problems consumers can face with DRM</a:t>
            </a:r>
            <a:r>
              <a:rPr lang="en-US" dirty="0" smtClean="0"/>
              <a:t>:</a:t>
            </a:r>
            <a:endParaRPr lang="en-US" dirty="0" smtClean="0"/>
          </a:p>
          <a:p>
            <a:r>
              <a:rPr lang="en-US" dirty="0" smtClean="0"/>
              <a:t>DRM can damage your system: </a:t>
            </a:r>
            <a:r>
              <a:rPr lang="en-US" dirty="0" err="1" smtClean="0"/>
              <a:t>StarForce</a:t>
            </a:r>
            <a:r>
              <a:rPr lang="en-US" dirty="0" smtClean="0"/>
              <a:t> </a:t>
            </a:r>
            <a:r>
              <a:rPr lang="en-US" dirty="0" err="1" smtClean="0"/>
              <a:t>drm</a:t>
            </a:r>
            <a:r>
              <a:rPr lang="en-US" dirty="0" smtClean="0"/>
              <a:t> was notorious</a:t>
            </a:r>
            <a:r>
              <a:rPr lang="en-US" baseline="0" dirty="0" smtClean="0"/>
              <a:t> for this. It could damage the drivers that control your CD or DVD drive, or even delete crucial system files, making your system unable to boot</a:t>
            </a:r>
          </a:p>
          <a:p>
            <a:r>
              <a:rPr lang="en-US" baseline="0" dirty="0" smtClean="0"/>
              <a:t>DRM can give people with malicious intent access to your system. In 2005, Sony BMG was sued for including </a:t>
            </a:r>
            <a:r>
              <a:rPr lang="en-US" baseline="0" dirty="0" err="1" smtClean="0"/>
              <a:t>Rootkits</a:t>
            </a:r>
            <a:r>
              <a:rPr lang="en-US" baseline="0" dirty="0" smtClean="0"/>
              <a:t> on their audio CDs that were silently installed when played in computers. </a:t>
            </a:r>
            <a:r>
              <a:rPr lang="en-US" baseline="0" dirty="0" err="1" smtClean="0"/>
              <a:t>Rootkits</a:t>
            </a:r>
            <a:r>
              <a:rPr lang="en-US" baseline="0" dirty="0" smtClean="0"/>
              <a:t> can allow unauthorized access to you computer by allowing a hacker to act like an administrator.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29</a:t>
            </a:fld>
            <a:endParaRPr lang="en-US"/>
          </a:p>
        </p:txBody>
      </p:sp>
    </p:spTree>
    <p:extLst>
      <p:ext uri="{BB962C8B-B14F-4D97-AF65-F5344CB8AC3E}">
        <p14:creationId xmlns:p14="http://schemas.microsoft.com/office/powerpoint/2010/main" xmlns="" val="624552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8" name="Rectangle 6"/>
          <p:cNvSpPr>
            <a:spLocks noGrp="1" noChangeArrowheads="1"/>
          </p:cNvSpPr>
          <p:nvPr>
            <p:ph type="sldNum" sz="quarter"/>
          </p:nvPr>
        </p:nvSpPr>
        <p:spPr>
          <a:noFill/>
        </p:spPr>
        <p:txBody>
          <a:bodyPr/>
          <a:lstStyle/>
          <a:p>
            <a:fld id="{821A3CDA-2BC8-4BB1-9792-29351A7131C1}" type="slidenum">
              <a:rPr lang="en-US" smtClean="0"/>
              <a:pPr/>
              <a:t>3</a:t>
            </a:fld>
            <a:endParaRPr lang="en-US" smtClean="0"/>
          </a:p>
        </p:txBody>
      </p:sp>
      <p:sp>
        <p:nvSpPr>
          <p:cNvPr id="24579" name="Rectangle 1"/>
          <p:cNvSpPr>
            <a:spLocks noGrp="1" noRot="1" noChangeAspect="1" noChangeArrowheads="1" noTextEdit="1"/>
          </p:cNvSpPr>
          <p:nvPr>
            <p:ph type="sldImg"/>
          </p:nvPr>
        </p:nvSpPr>
        <p:spPr>
          <a:xfrm>
            <a:off x="1373188" y="763588"/>
            <a:ext cx="5026025" cy="3771900"/>
          </a:xfrm>
          <a:solidFill>
            <a:srgbClr val="FFFFFF"/>
          </a:solidFill>
          <a:ln>
            <a:solidFill>
              <a:srgbClr val="000000"/>
            </a:solidFill>
            <a:miter lim="800000"/>
          </a:ln>
        </p:spPr>
      </p:sp>
      <p:sp>
        <p:nvSpPr>
          <p:cNvPr id="24580" name="Rectangle 2"/>
          <p:cNvSpPr>
            <a:spLocks noGrp="1" noChangeArrowheads="1"/>
          </p:cNvSpPr>
          <p:nvPr>
            <p:ph type="body" idx="1"/>
          </p:nvPr>
        </p:nvSpPr>
        <p:spPr>
          <a:xfrm>
            <a:off x="777875" y="4776788"/>
            <a:ext cx="6218238" cy="4525962"/>
          </a:xfrm>
          <a:noFill/>
          <a:ln/>
        </p:spPr>
        <p:txBody>
          <a:bodyPr wrap="none" anchor="ctr"/>
          <a:lstStyle/>
          <a:p>
            <a:r>
              <a:rPr lang="en-US" dirty="0" smtClean="0"/>
              <a:t>Eye</a:t>
            </a:r>
            <a:r>
              <a:rPr lang="en-US" baseline="0" dirty="0" smtClean="0"/>
              <a:t> of the Beholder from the bargain bin of my local </a:t>
            </a:r>
            <a:r>
              <a:rPr lang="en-US" baseline="0" dirty="0" err="1" smtClean="0"/>
              <a:t>Wherehouse</a:t>
            </a:r>
            <a:r>
              <a:rPr lang="en-US" baseline="0" dirty="0" smtClean="0"/>
              <a:t> video store.  Eye of the Beholder is a  fantastic role playing game where you go into the sewer system beneath the city of </a:t>
            </a:r>
            <a:r>
              <a:rPr lang="en-US" baseline="0" dirty="0" err="1" smtClean="0"/>
              <a:t>Waterdeep</a:t>
            </a:r>
            <a:r>
              <a:rPr lang="en-US" baseline="0" dirty="0" smtClean="0"/>
              <a:t> to battle one of these (next slide)</a:t>
            </a:r>
            <a:endParaRPr lang="en-US" dirty="0" smtClean="0"/>
          </a:p>
        </p:txBody>
      </p:sp>
    </p:spTree>
    <p:extLst>
      <p:ext uri="{BB962C8B-B14F-4D97-AF65-F5344CB8AC3E}">
        <p14:creationId xmlns:p14="http://schemas.microsoft.com/office/powerpoint/2010/main" xmlns="" val="16899390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sz="1200" dirty="0" smtClean="0">
                <a:latin typeface="Georgia" pitchFamily="18" charset="0"/>
              </a:rPr>
              <a:t>DRM can give companies excessive control.</a:t>
            </a:r>
            <a:r>
              <a:rPr lang="en-US" dirty="0" smtClean="0"/>
              <a:t> Have any of you upgraded to Window</a:t>
            </a:r>
            <a:r>
              <a:rPr lang="en-US" baseline="0" dirty="0" smtClean="0"/>
              <a:t>s 10 recently? (show hands) Congratulations, you agreed to let Microsoft monitor your applications and shut them off at will.</a:t>
            </a:r>
          </a:p>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baseline="0" dirty="0" smtClean="0"/>
              <a:t>DRM can degrade the performance of your system and slow it to a crawl. Many DRM schemes run in the background constantly, eating up precious system resources.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30</a:t>
            </a:fld>
            <a:endParaRPr lang="en-US"/>
          </a:p>
        </p:txBody>
      </p:sp>
    </p:spTree>
    <p:extLst>
      <p:ext uri="{BB962C8B-B14F-4D97-AF65-F5344CB8AC3E}">
        <p14:creationId xmlns:p14="http://schemas.microsoft.com/office/powerpoint/2010/main" xmlns="" val="34288944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What happens when a company goes out of business and is forced</a:t>
            </a:r>
            <a:r>
              <a:rPr lang="en-US" baseline="0" dirty="0" smtClean="0"/>
              <a:t> to shut down their authentication servers ? You have a worthless product. Look at the used PC games market.  You used to be able to sell your copy of a game you beat to other people to recoup some of the cost, but with DRM, that game is often forever tied to you. (next slide)</a:t>
            </a:r>
          </a:p>
          <a:p>
            <a:endParaRPr lang="en-US" baseline="0" dirty="0" smtClean="0"/>
          </a:p>
          <a:p>
            <a:r>
              <a:rPr lang="en-US" baseline="0" dirty="0" smtClean="0"/>
              <a:t>Another side effect tied to </a:t>
            </a:r>
            <a:r>
              <a:rPr lang="en-US" baseline="0" dirty="0" err="1" smtClean="0"/>
              <a:t>unusability</a:t>
            </a:r>
            <a:r>
              <a:rPr lang="en-US" baseline="0" dirty="0" smtClean="0"/>
              <a:t> that people don’t always think about is that these useless products are often discarded, leading to increased pollution</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31</a:t>
            </a:fld>
            <a:endParaRPr lang="en-US"/>
          </a:p>
        </p:txBody>
      </p:sp>
    </p:spTree>
    <p:extLst>
      <p:ext uri="{BB962C8B-B14F-4D97-AF65-F5344CB8AC3E}">
        <p14:creationId xmlns:p14="http://schemas.microsoft.com/office/powerpoint/2010/main" xmlns="" val="40137459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So with all these negatives, why do some companies still use </a:t>
            </a:r>
            <a:r>
              <a:rPr lang="en-US" dirty="0" err="1" smtClean="0"/>
              <a:t>drm</a:t>
            </a:r>
            <a:r>
              <a:rPr lang="en-US" dirty="0" smtClean="0"/>
              <a:t>?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32</a:t>
            </a:fld>
            <a:endParaRPr lang="en-US"/>
          </a:p>
        </p:txBody>
      </p:sp>
    </p:spTree>
    <p:extLst>
      <p:ext uri="{BB962C8B-B14F-4D97-AF65-F5344CB8AC3E}">
        <p14:creationId xmlns:p14="http://schemas.microsoft.com/office/powerpoint/2010/main" xmlns="" val="37567098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Companies often pander to their shareholders with regards to DRM.  It</a:t>
            </a:r>
            <a:r>
              <a:rPr lang="en-US" baseline="0" dirty="0" smtClean="0"/>
              <a:t> is one of those things an executive can tick off in an Excel spreadsheet and go “look shareholders, we’re trying to fight piracy”.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33</a:t>
            </a:fld>
            <a:endParaRPr lang="en-US"/>
          </a:p>
        </p:txBody>
      </p:sp>
    </p:spTree>
    <p:extLst>
      <p:ext uri="{BB962C8B-B14F-4D97-AF65-F5344CB8AC3E}">
        <p14:creationId xmlns:p14="http://schemas.microsoft.com/office/powerpoint/2010/main" xmlns="" val="9210237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Sometimes, content creators do not wish</a:t>
            </a:r>
            <a:r>
              <a:rPr lang="en-US" baseline="0" dirty="0" smtClean="0"/>
              <a:t> to put DRM in their products, but are forced to do so by publishers.  This happens often in the gaming and especially the e-book industries.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34</a:t>
            </a:fld>
            <a:endParaRPr lang="en-US"/>
          </a:p>
        </p:txBody>
      </p:sp>
    </p:spTree>
    <p:extLst>
      <p:ext uri="{BB962C8B-B14F-4D97-AF65-F5344CB8AC3E}">
        <p14:creationId xmlns:p14="http://schemas.microsoft.com/office/powerpoint/2010/main" xmlns="" val="21679825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DRM is the wrong way to combat piracy because it assumes guilt on the part of the paying consumer.  Here are</a:t>
            </a:r>
            <a:r>
              <a:rPr lang="en-US" baseline="0" dirty="0" smtClean="0"/>
              <a:t> some alternatives to the DRM model in combating piracy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35</a:t>
            </a:fld>
            <a:endParaRPr lang="en-US"/>
          </a:p>
        </p:txBody>
      </p:sp>
    </p:spTree>
    <p:extLst>
      <p:ext uri="{BB962C8B-B14F-4D97-AF65-F5344CB8AC3E}">
        <p14:creationId xmlns:p14="http://schemas.microsoft.com/office/powerpoint/2010/main" xmlns="" val="19292817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dirty="0" smtClean="0"/>
              <a:t>The simplest alternative is to simply</a:t>
            </a:r>
            <a:r>
              <a:rPr lang="en-US" baseline="0" dirty="0" smtClean="0"/>
              <a:t> not use DRM at all.  The method has worked </a:t>
            </a:r>
            <a:r>
              <a:rPr lang="en-US" dirty="0" smtClean="0"/>
              <a:t>for the music industry. In 2009, Steve Jobs released a letter indicating that iTunes would go DRM-free. In the years since this change, most other music</a:t>
            </a:r>
            <a:r>
              <a:rPr lang="en-US" baseline="0" dirty="0" smtClean="0"/>
              <a:t> retailers followed suit.  A 2013 research study found that music industry sales actually INCERASED by</a:t>
            </a:r>
            <a:r>
              <a:rPr lang="en-US" dirty="0" smtClean="0"/>
              <a:t> 10% after ditching DRM. </a:t>
            </a:r>
            <a:r>
              <a:rPr lang="en-US" baseline="0" dirty="0" smtClean="0"/>
              <a:t>(next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36</a:t>
            </a:fld>
            <a:endParaRPr lang="en-US"/>
          </a:p>
        </p:txBody>
      </p:sp>
    </p:spTree>
    <p:extLst>
      <p:ext uri="{BB962C8B-B14F-4D97-AF65-F5344CB8AC3E}">
        <p14:creationId xmlns:p14="http://schemas.microsoft.com/office/powerpoint/2010/main" xmlns="" val="17142320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dirty="0" smtClean="0"/>
              <a:t>An Amazon earning report from 2014 indicates that e-books without DRM out-earned their DRM counterparts by 55% on average. This model makes you feel more like you own the product and less like you're renting it.</a:t>
            </a:r>
            <a:r>
              <a:rPr lang="en-US" baseline="0" dirty="0" smtClean="0"/>
              <a:t> (next slide)</a:t>
            </a:r>
            <a:endParaRPr lang="en-US" dirty="0" smtClean="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37</a:t>
            </a:fld>
            <a:endParaRPr lang="en-US"/>
          </a:p>
        </p:txBody>
      </p:sp>
    </p:spTree>
    <p:extLst>
      <p:ext uri="{BB962C8B-B14F-4D97-AF65-F5344CB8AC3E}">
        <p14:creationId xmlns:p14="http://schemas.microsoft.com/office/powerpoint/2010/main" xmlns="" val="3292969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Pay what you want is a pricing strategy where buyers pay their desired amount for given content. Sometimes a suggested price may be indicated as guidance for the buyer. Yes, there will be freeloaders who pay nothing, or $.01, but there</a:t>
            </a:r>
            <a:r>
              <a:rPr lang="en-US" baseline="0" dirty="0" smtClean="0"/>
              <a:t> are just as many people who </a:t>
            </a:r>
            <a:r>
              <a:rPr lang="en-US" dirty="0" smtClean="0"/>
              <a:t>select an amount higher than the standard price for the content if they feel it</a:t>
            </a:r>
            <a:r>
              <a:rPr lang="en-US" baseline="0" dirty="0" smtClean="0"/>
              <a:t> is worth more than what is suggested.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38</a:t>
            </a:fld>
            <a:endParaRPr lang="en-US"/>
          </a:p>
        </p:txBody>
      </p:sp>
    </p:spTree>
    <p:extLst>
      <p:ext uri="{BB962C8B-B14F-4D97-AF65-F5344CB8AC3E}">
        <p14:creationId xmlns:p14="http://schemas.microsoft.com/office/powerpoint/2010/main" xmlns="" val="13324420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Offer better</a:t>
            </a:r>
            <a:r>
              <a:rPr lang="en-US" baseline="0" dirty="0" smtClean="0"/>
              <a:t> customer service or incentivize purchase. </a:t>
            </a:r>
            <a:r>
              <a:rPr lang="en-US" dirty="0" smtClean="0"/>
              <a:t>GOG.com</a:t>
            </a:r>
            <a:r>
              <a:rPr lang="en-US" baseline="0" dirty="0" smtClean="0"/>
              <a:t> offers </a:t>
            </a:r>
            <a:r>
              <a:rPr lang="en-US" baseline="0" dirty="0" err="1" smtClean="0"/>
              <a:t>drm</a:t>
            </a:r>
            <a:r>
              <a:rPr lang="en-US" baseline="0" dirty="0" smtClean="0"/>
              <a:t>-free game and indie video downloads.</a:t>
            </a:r>
            <a:r>
              <a:rPr lang="en-US" dirty="0" smtClean="0"/>
              <a:t>  They make it easy to purchase</a:t>
            </a:r>
            <a:r>
              <a:rPr lang="en-US" baseline="0" dirty="0" smtClean="0"/>
              <a:t> content and guarantee compatibility, often modifying older games to make them compatible with newer systems and removing </a:t>
            </a:r>
            <a:r>
              <a:rPr lang="en-US" baseline="0" dirty="0" err="1" smtClean="0"/>
              <a:t>drm</a:t>
            </a:r>
            <a:r>
              <a:rPr lang="en-US" baseline="0" dirty="0" smtClean="0"/>
              <a:t> during this process (with publisher consent of course).  In addition to the base content, they include incentives that other distributors often skip, such as soundtracks and artwork. (next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39</a:t>
            </a:fld>
            <a:endParaRPr lang="en-US"/>
          </a:p>
        </p:txBody>
      </p:sp>
    </p:spTree>
    <p:extLst>
      <p:ext uri="{BB962C8B-B14F-4D97-AF65-F5344CB8AC3E}">
        <p14:creationId xmlns:p14="http://schemas.microsoft.com/office/powerpoint/2010/main" xmlns="" val="887898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8" name="Rectangle 6"/>
          <p:cNvSpPr>
            <a:spLocks noGrp="1" noChangeArrowheads="1"/>
          </p:cNvSpPr>
          <p:nvPr>
            <p:ph type="sldNum" sz="quarter"/>
          </p:nvPr>
        </p:nvSpPr>
        <p:spPr>
          <a:noFill/>
        </p:spPr>
        <p:txBody>
          <a:bodyPr/>
          <a:lstStyle/>
          <a:p>
            <a:fld id="{821A3CDA-2BC8-4BB1-9792-29351A7131C1}" type="slidenum">
              <a:rPr lang="en-US" smtClean="0"/>
              <a:pPr/>
              <a:t>4</a:t>
            </a:fld>
            <a:endParaRPr lang="en-US" smtClean="0"/>
          </a:p>
        </p:txBody>
      </p:sp>
      <p:sp>
        <p:nvSpPr>
          <p:cNvPr id="24579" name="Rectangle 1"/>
          <p:cNvSpPr>
            <a:spLocks noGrp="1" noRot="1" noChangeAspect="1" noChangeArrowheads="1" noTextEdit="1"/>
          </p:cNvSpPr>
          <p:nvPr>
            <p:ph type="sldImg"/>
          </p:nvPr>
        </p:nvSpPr>
        <p:spPr>
          <a:xfrm>
            <a:off x="1373188" y="763588"/>
            <a:ext cx="5026025" cy="3771900"/>
          </a:xfrm>
          <a:solidFill>
            <a:srgbClr val="FFFFFF"/>
          </a:solidFill>
          <a:ln>
            <a:solidFill>
              <a:srgbClr val="000000"/>
            </a:solidFill>
            <a:miter lim="800000"/>
          </a:ln>
        </p:spPr>
      </p:sp>
      <p:sp>
        <p:nvSpPr>
          <p:cNvPr id="24580" name="Rectangle 2"/>
          <p:cNvSpPr>
            <a:spLocks noGrp="1" noChangeArrowheads="1"/>
          </p:cNvSpPr>
          <p:nvPr>
            <p:ph type="body" idx="1"/>
          </p:nvPr>
        </p:nvSpPr>
        <p:spPr>
          <a:xfrm>
            <a:off x="777875" y="4776788"/>
            <a:ext cx="6218238" cy="4525962"/>
          </a:xfrm>
          <a:noFill/>
          <a:ln/>
        </p:spPr>
        <p:txBody>
          <a:bodyPr wrap="none" anchor="ctr"/>
          <a:lstStyle/>
          <a:p>
            <a:r>
              <a:rPr lang="en-US" baseline="0" dirty="0" smtClean="0"/>
              <a:t>a beholder(next slide)</a:t>
            </a:r>
            <a:endParaRPr lang="en-US" dirty="0" smtClean="0"/>
          </a:p>
        </p:txBody>
      </p:sp>
    </p:spTree>
    <p:extLst>
      <p:ext uri="{BB962C8B-B14F-4D97-AF65-F5344CB8AC3E}">
        <p14:creationId xmlns:p14="http://schemas.microsoft.com/office/powerpoint/2010/main" xmlns="" val="25254669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baseline="0" smtClean="0"/>
              <a:t>And lastly, offer </a:t>
            </a:r>
            <a:r>
              <a:rPr lang="en-US" baseline="0" dirty="0" smtClean="0"/>
              <a:t>better prices. If it is easy to access and cheap enough, people will purchase rather than pirate. In 2011, comedian </a:t>
            </a:r>
            <a:r>
              <a:rPr lang="en-US" dirty="0" smtClean="0"/>
              <a:t>Louis C.K released</a:t>
            </a:r>
            <a:r>
              <a:rPr lang="en-US" baseline="0" dirty="0" smtClean="0"/>
              <a:t> his film ‘Live at the Beacon Theater’ for </a:t>
            </a:r>
            <a:r>
              <a:rPr lang="en-US" dirty="0" smtClean="0"/>
              <a:t>download on his website, </a:t>
            </a:r>
            <a:r>
              <a:rPr lang="en-US" dirty="0" err="1" smtClean="0"/>
              <a:t>drm</a:t>
            </a:r>
            <a:r>
              <a:rPr lang="en-US" dirty="0" smtClean="0"/>
              <a:t>-free, for $5. It turned a profit within 12 hours of release and within </a:t>
            </a:r>
            <a:r>
              <a:rPr lang="en-US" baseline="0" dirty="0" smtClean="0"/>
              <a:t>10 days of release</a:t>
            </a:r>
            <a:r>
              <a:rPr lang="en-US" dirty="0" smtClean="0"/>
              <a:t> had</a:t>
            </a:r>
            <a:r>
              <a:rPr lang="en-US" baseline="0" dirty="0" smtClean="0"/>
              <a:t> made $1 million</a:t>
            </a:r>
            <a:r>
              <a:rPr lang="en-US" dirty="0" smtClean="0"/>
              <a:t>. </a:t>
            </a:r>
            <a:r>
              <a:rPr lang="en-US" baseline="0" dirty="0" smtClean="0"/>
              <a:t>(next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40</a:t>
            </a:fld>
            <a:endParaRPr lang="en-US"/>
          </a:p>
        </p:txBody>
      </p:sp>
    </p:spTree>
    <p:extLst>
      <p:ext uri="{BB962C8B-B14F-4D97-AF65-F5344CB8AC3E}">
        <p14:creationId xmlns:p14="http://schemas.microsoft.com/office/powerpoint/2010/main" xmlns="" val="343955939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Any questions</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41</a:t>
            </a:fld>
            <a:endParaRPr lang="en-US"/>
          </a:p>
        </p:txBody>
      </p:sp>
    </p:spTree>
    <p:extLst>
      <p:ext uri="{BB962C8B-B14F-4D97-AF65-F5344CB8AC3E}">
        <p14:creationId xmlns:p14="http://schemas.microsoft.com/office/powerpoint/2010/main" xmlns="" val="4177935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602" name="Rectangle 6"/>
          <p:cNvSpPr>
            <a:spLocks noGrp="1" noChangeArrowheads="1"/>
          </p:cNvSpPr>
          <p:nvPr>
            <p:ph type="sldNum" sz="quarter"/>
          </p:nvPr>
        </p:nvSpPr>
        <p:spPr>
          <a:noFill/>
        </p:spPr>
        <p:txBody>
          <a:bodyPr/>
          <a:lstStyle/>
          <a:p>
            <a:fld id="{144D3604-5336-4B75-8210-4A187D9AB5D0}" type="slidenum">
              <a:rPr lang="en-US" smtClean="0"/>
              <a:pPr/>
              <a:t>5</a:t>
            </a:fld>
            <a:endParaRPr lang="en-US" smtClean="0"/>
          </a:p>
        </p:txBody>
      </p:sp>
      <p:sp>
        <p:nvSpPr>
          <p:cNvPr id="25603" name="Rectangle 1"/>
          <p:cNvSpPr>
            <a:spLocks noGrp="1" noRot="1" noChangeAspect="1" noChangeArrowheads="1" noTextEdit="1"/>
          </p:cNvSpPr>
          <p:nvPr>
            <p:ph type="sldImg"/>
          </p:nvPr>
        </p:nvSpPr>
        <p:spPr>
          <a:xfrm>
            <a:off x="1373188" y="763588"/>
            <a:ext cx="5026025" cy="3771900"/>
          </a:xfrm>
          <a:solidFill>
            <a:srgbClr val="FFFFFF"/>
          </a:solidFill>
          <a:ln>
            <a:solidFill>
              <a:srgbClr val="000000"/>
            </a:solidFill>
            <a:miter lim="800000"/>
          </a:ln>
        </p:spPr>
      </p:sp>
      <p:sp>
        <p:nvSpPr>
          <p:cNvPr id="25604" name="Rectangle 2"/>
          <p:cNvSpPr>
            <a:spLocks noGrp="1" noChangeArrowheads="1"/>
          </p:cNvSpPr>
          <p:nvPr>
            <p:ph type="body" idx="1"/>
          </p:nvPr>
        </p:nvSpPr>
        <p:spPr>
          <a:xfrm>
            <a:off x="777875" y="4776788"/>
            <a:ext cx="6218238" cy="4525962"/>
          </a:xfrm>
          <a:noFill/>
          <a:ln/>
        </p:spPr>
        <p:txBody>
          <a:bodyPr wrap="none" anchor="ctr"/>
          <a:lstStyle/>
          <a:p>
            <a:r>
              <a:rPr lang="en-US" baseline="0" dirty="0" smtClean="0"/>
              <a:t>Presented </a:t>
            </a:r>
            <a:r>
              <a:rPr lang="en-US" baseline="0" dirty="0" smtClean="0"/>
              <a:t>in 256 glorious colors and featuring an awesome synthesized soundtrack, I was totally immersed in its puzzle solving and combat. That is until I came to the end of the first level and was presented with a prompt much like this (next slide)</a:t>
            </a:r>
            <a:endParaRPr lang="en-US" dirty="0" smtClean="0"/>
          </a:p>
        </p:txBody>
      </p:sp>
    </p:spTree>
    <p:extLst>
      <p:ext uri="{BB962C8B-B14F-4D97-AF65-F5344CB8AC3E}">
        <p14:creationId xmlns:p14="http://schemas.microsoft.com/office/powerpoint/2010/main" xmlns="" val="104866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626" name="Rectangle 6"/>
          <p:cNvSpPr>
            <a:spLocks noGrp="1" noChangeArrowheads="1"/>
          </p:cNvSpPr>
          <p:nvPr>
            <p:ph type="sldNum" sz="quarter"/>
          </p:nvPr>
        </p:nvSpPr>
        <p:spPr>
          <a:noFill/>
        </p:spPr>
        <p:txBody>
          <a:bodyPr/>
          <a:lstStyle/>
          <a:p>
            <a:fld id="{1C8C660F-49F0-46EA-A927-A6E5DC3F5DD9}" type="slidenum">
              <a:rPr lang="en-US" smtClean="0"/>
              <a:pPr/>
              <a:t>6</a:t>
            </a:fld>
            <a:endParaRPr lang="en-US" smtClean="0"/>
          </a:p>
        </p:txBody>
      </p:sp>
      <p:sp>
        <p:nvSpPr>
          <p:cNvPr id="26627" name="Rectangle 1"/>
          <p:cNvSpPr>
            <a:spLocks noGrp="1" noRot="1" noChangeAspect="1" noChangeArrowheads="1" noTextEdit="1"/>
          </p:cNvSpPr>
          <p:nvPr>
            <p:ph type="sldImg"/>
          </p:nvPr>
        </p:nvSpPr>
        <p:spPr>
          <a:xfrm>
            <a:off x="1373188" y="763588"/>
            <a:ext cx="5026025" cy="3771900"/>
          </a:xfrm>
          <a:solidFill>
            <a:srgbClr val="FFFFFF"/>
          </a:solidFill>
          <a:ln>
            <a:solidFill>
              <a:srgbClr val="000000"/>
            </a:solidFill>
            <a:miter lim="800000"/>
          </a:ln>
        </p:spPr>
      </p:sp>
      <p:sp>
        <p:nvSpPr>
          <p:cNvPr id="26628" name="Rectangle 2"/>
          <p:cNvSpPr>
            <a:spLocks noGrp="1" noChangeArrowheads="1"/>
          </p:cNvSpPr>
          <p:nvPr>
            <p:ph type="body" idx="1"/>
          </p:nvPr>
        </p:nvSpPr>
        <p:spPr>
          <a:xfrm>
            <a:off x="777875" y="4776788"/>
            <a:ext cx="6218238" cy="4525962"/>
          </a:xfrm>
          <a:noFill/>
          <a:ln/>
        </p:spPr>
        <p:txBody>
          <a:bodyPr wrap="none" anchor="ctr"/>
          <a:lstStyle/>
          <a:p>
            <a:r>
              <a:rPr lang="en-US" dirty="0" smtClean="0"/>
              <a:t>I was taken</a:t>
            </a:r>
            <a:r>
              <a:rPr lang="en-US" baseline="0" dirty="0" smtClean="0"/>
              <a:t> completely out of my immersive experience. The game asked me to fish my manual out of the closet, open it up and (next slide)</a:t>
            </a:r>
            <a:endParaRPr lang="en-US" dirty="0" smtClean="0"/>
          </a:p>
        </p:txBody>
      </p:sp>
    </p:spTree>
    <p:extLst>
      <p:ext uri="{BB962C8B-B14F-4D97-AF65-F5344CB8AC3E}">
        <p14:creationId xmlns:p14="http://schemas.microsoft.com/office/powerpoint/2010/main" xmlns="" val="37174424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Find</a:t>
            </a:r>
            <a:r>
              <a:rPr lang="en-US" baseline="0" dirty="0" smtClean="0"/>
              <a:t> the page with the shield symbol. </a:t>
            </a:r>
            <a:r>
              <a:rPr lang="en-US" dirty="0" smtClean="0"/>
              <a:t>And then find the 3</a:t>
            </a:r>
            <a:r>
              <a:rPr lang="en-US" baseline="30000" dirty="0" smtClean="0"/>
              <a:t>rd</a:t>
            </a:r>
            <a:r>
              <a:rPr lang="en-US" dirty="0" smtClean="0"/>
              <a:t> word on the 3</a:t>
            </a:r>
            <a:r>
              <a:rPr lang="en-US" baseline="30000" dirty="0" smtClean="0"/>
              <a:t>rd</a:t>
            </a:r>
            <a:r>
              <a:rPr lang="en-US" baseline="0" dirty="0" smtClean="0"/>
              <a:t> line on that page and enter it into the box. If you tried entering a different word or slightly misspelled that word, you were completely kicked out of the game without </a:t>
            </a:r>
            <a:r>
              <a:rPr lang="en-US" baseline="0" dirty="0" smtClean="0"/>
              <a:t>even being </a:t>
            </a:r>
            <a:r>
              <a:rPr lang="en-US" baseline="0" dirty="0" smtClean="0"/>
              <a:t>given an opportunity to save. This was my first experience with DRM.</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7</a:t>
            </a:fld>
            <a:endParaRPr lang="en-US"/>
          </a:p>
        </p:txBody>
      </p:sp>
    </p:spTree>
    <p:extLst>
      <p:ext uri="{BB962C8B-B14F-4D97-AF65-F5344CB8AC3E}">
        <p14:creationId xmlns:p14="http://schemas.microsoft.com/office/powerpoint/2010/main" xmlns="" val="1910570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So what is DRM?  DRM is a way for content creators to</a:t>
            </a:r>
            <a:r>
              <a:rPr lang="en-US" baseline="0" dirty="0" smtClean="0"/>
              <a:t> restrict how you use the content you purchase from them. It’s primary use on the consumer level is to stop(next slide)</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8</a:t>
            </a:fld>
            <a:endParaRPr lang="en-US"/>
          </a:p>
        </p:txBody>
      </p:sp>
    </p:spTree>
    <p:extLst>
      <p:ext uri="{BB962C8B-B14F-4D97-AF65-F5344CB8AC3E}">
        <p14:creationId xmlns:p14="http://schemas.microsoft.com/office/powerpoint/2010/main" xmlns="" val="23366952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3188" y="763588"/>
            <a:ext cx="5024437" cy="3770312"/>
          </a:xfrm>
        </p:spPr>
      </p:sp>
      <p:sp>
        <p:nvSpPr>
          <p:cNvPr id="3" name="Notes Placeholder 2"/>
          <p:cNvSpPr>
            <a:spLocks noGrp="1"/>
          </p:cNvSpPr>
          <p:nvPr>
            <p:ph type="body" idx="1"/>
          </p:nvPr>
        </p:nvSpPr>
        <p:spPr/>
        <p:txBody>
          <a:bodyPr>
            <a:normAutofit/>
          </a:bodyPr>
          <a:lstStyle/>
          <a:p>
            <a:r>
              <a:rPr lang="en-US" dirty="0" smtClean="0"/>
              <a:t>this guy. No, it’s not designed to stop Johnny Depp from making another Pirates of the </a:t>
            </a:r>
            <a:r>
              <a:rPr lang="en-US" dirty="0" smtClean="0"/>
              <a:t>Caribbean </a:t>
            </a:r>
            <a:r>
              <a:rPr lang="en-US" dirty="0" smtClean="0"/>
              <a:t>movie (though God knows</a:t>
            </a:r>
            <a:r>
              <a:rPr lang="en-US" baseline="0" dirty="0" smtClean="0"/>
              <a:t> I wish it could</a:t>
            </a:r>
            <a:r>
              <a:rPr lang="en-US" dirty="0" smtClean="0"/>
              <a:t>). It’s designed to stop</a:t>
            </a:r>
            <a:r>
              <a:rPr lang="en-US" baseline="0" dirty="0" smtClean="0"/>
              <a:t> digital piracy.</a:t>
            </a:r>
            <a:endParaRPr lang="en-US" dirty="0"/>
          </a:p>
        </p:txBody>
      </p:sp>
      <p:sp>
        <p:nvSpPr>
          <p:cNvPr id="4" name="Slide Number Placeholder 3"/>
          <p:cNvSpPr>
            <a:spLocks noGrp="1"/>
          </p:cNvSpPr>
          <p:nvPr>
            <p:ph type="sldNum" idx="10"/>
          </p:nvPr>
        </p:nvSpPr>
        <p:spPr/>
        <p:txBody>
          <a:bodyPr/>
          <a:lstStyle/>
          <a:p>
            <a:pPr>
              <a:defRPr/>
            </a:pPr>
            <a:fld id="{92E46DF5-C4D5-4809-BDD1-56515E260960}" type="slidenum">
              <a:rPr lang="en-US" smtClean="0"/>
              <a:pPr>
                <a:defRPr/>
              </a:pPr>
              <a:t>9</a:t>
            </a:fld>
            <a:endParaRPr lang="en-US"/>
          </a:p>
        </p:txBody>
      </p:sp>
    </p:spTree>
    <p:extLst>
      <p:ext uri="{BB962C8B-B14F-4D97-AF65-F5344CB8AC3E}">
        <p14:creationId xmlns:p14="http://schemas.microsoft.com/office/powerpoint/2010/main" xmlns="" val="29193707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extLst/>
          </a:lstStyle>
          <a:p>
            <a:pPr>
              <a:defRPr/>
            </a:pPr>
            <a:endParaRPr lang="en-US"/>
          </a:p>
        </p:txBody>
      </p:sp>
      <p:sp>
        <p:nvSpPr>
          <p:cNvPr id="17" name="Footer Placeholder 16"/>
          <p:cNvSpPr>
            <a:spLocks noGrp="1"/>
          </p:cNvSpPr>
          <p:nvPr>
            <p:ph type="ftr" sz="quarter" idx="11"/>
          </p:nvPr>
        </p:nvSpPr>
        <p:spPr/>
        <p:txBody>
          <a:bodyPr/>
          <a:lstStyle>
            <a:extLst/>
          </a:lstStyle>
          <a:p>
            <a:pPr>
              <a:defRPr/>
            </a:pPr>
            <a:endParaRPr lang="en-US"/>
          </a:p>
        </p:txBody>
      </p:sp>
      <p:sp>
        <p:nvSpPr>
          <p:cNvPr id="29" name="Slide Number Placeholder 28"/>
          <p:cNvSpPr>
            <a:spLocks noGrp="1"/>
          </p:cNvSpPr>
          <p:nvPr>
            <p:ph type="sldNum" sz="quarter" idx="12"/>
          </p:nvPr>
        </p:nvSpPr>
        <p:spPr/>
        <p:txBody>
          <a:bodyPr/>
          <a:lstStyle>
            <a:extLst/>
          </a:lstStyle>
          <a:p>
            <a:pPr>
              <a:defRPr/>
            </a:pPr>
            <a:fld id="{33B3A92E-63C4-497E-91DD-8682E4A121AC}" type="slidenum">
              <a:rPr lang="en-US" smtClean="0"/>
              <a:pPr>
                <a:defRPr/>
              </a:pPr>
              <a:t>‹#›</a:t>
            </a:fld>
            <a:endParaRPr lang="en-US"/>
          </a:p>
        </p:txBody>
      </p:sp>
      <p:sp>
        <p:nvSpPr>
          <p:cNvPr id="32" name="Rectangle 31"/>
          <p:cNvSpPr/>
          <p:nvPr/>
        </p:nvSpPr>
        <p:spPr>
          <a:xfrm>
            <a:off x="0" y="-1"/>
            <a:ext cx="403098" cy="7558942"/>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39" name="Rectangle 38"/>
          <p:cNvSpPr/>
          <p:nvPr/>
        </p:nvSpPr>
        <p:spPr>
          <a:xfrm>
            <a:off x="341159" y="750415"/>
            <a:ext cx="50387" cy="403352"/>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40" name="Rectangle 39"/>
          <p:cNvSpPr/>
          <p:nvPr/>
        </p:nvSpPr>
        <p:spPr>
          <a:xfrm>
            <a:off x="296541" y="750415"/>
            <a:ext cx="30232" cy="403352"/>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41" name="Rectangle 40"/>
          <p:cNvSpPr/>
          <p:nvPr/>
        </p:nvSpPr>
        <p:spPr>
          <a:xfrm>
            <a:off x="275543" y="750415"/>
            <a:ext cx="10077" cy="403352"/>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42" name="Rectangle 41"/>
          <p:cNvSpPr/>
          <p:nvPr/>
        </p:nvSpPr>
        <p:spPr>
          <a:xfrm>
            <a:off x="244407" y="750415"/>
            <a:ext cx="10077" cy="403352"/>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8" name="Title 7"/>
          <p:cNvSpPr>
            <a:spLocks noGrp="1"/>
          </p:cNvSpPr>
          <p:nvPr>
            <p:ph type="ctrTitle"/>
          </p:nvPr>
        </p:nvSpPr>
        <p:spPr>
          <a:xfrm>
            <a:off x="1007745" y="4789805"/>
            <a:ext cx="8565833" cy="2178101"/>
          </a:xfrm>
        </p:spPr>
        <p:txBody>
          <a:bodyPr/>
          <a:lstStyle>
            <a:lvl1pPr marR="10079" algn="l">
              <a:defRPr sz="4400" b="1" cap="all" spc="0" baseline="0">
                <a:effectLst>
                  <a:reflection blurRad="12700" stA="34000" endA="740" endPos="53000" dir="5400000" sy="-100000" algn="bl" rotWithShape="0"/>
                </a:effectLst>
              </a:defRPr>
            </a:lvl1pPr>
            <a:extLst/>
          </a:lstStyle>
          <a:p>
            <a:r>
              <a:rPr kumimoji="0" lang="en-US" smtClean="0"/>
              <a:t>Click to edit Master title style</a:t>
            </a:r>
            <a:endParaRPr kumimoji="0" lang="en-US"/>
          </a:p>
        </p:txBody>
      </p:sp>
      <p:sp>
        <p:nvSpPr>
          <p:cNvPr id="9" name="Subtitle 8"/>
          <p:cNvSpPr>
            <a:spLocks noGrp="1"/>
          </p:cNvSpPr>
          <p:nvPr>
            <p:ph type="subTitle" idx="1"/>
          </p:nvPr>
        </p:nvSpPr>
        <p:spPr>
          <a:xfrm>
            <a:off x="1007745" y="3125978"/>
            <a:ext cx="8565833" cy="1663827"/>
          </a:xfrm>
        </p:spPr>
        <p:txBody>
          <a:bodyPr lIns="110874" tIns="50397" anchor="b"/>
          <a:lstStyle>
            <a:lvl1pPr marL="0" indent="0" algn="l">
              <a:spcBef>
                <a:spcPts val="0"/>
              </a:spcBef>
              <a:buNone/>
              <a:defRPr sz="2200">
                <a:solidFill>
                  <a:schemeClr val="tx1"/>
                </a:solidFill>
              </a:defRPr>
            </a:lvl1pPr>
            <a:lvl2pPr marL="503972" indent="0" algn="ctr">
              <a:buNone/>
            </a:lvl2pPr>
            <a:lvl3pPr marL="1007943" indent="0" algn="ctr">
              <a:buNone/>
            </a:lvl3pPr>
            <a:lvl4pPr marL="1511915" indent="0" algn="ctr">
              <a:buNone/>
            </a:lvl4pPr>
            <a:lvl5pPr marL="2015886" indent="0" algn="ctr">
              <a:buNone/>
            </a:lvl5pPr>
            <a:lvl6pPr marL="2519858" indent="0" algn="ctr">
              <a:buNone/>
            </a:lvl6pPr>
            <a:lvl7pPr marL="3023829" indent="0" algn="ctr">
              <a:buNone/>
            </a:lvl7pPr>
            <a:lvl8pPr marL="3527801" indent="0" algn="ctr">
              <a:buNone/>
            </a:lvl8pPr>
            <a:lvl9pPr marL="4031772" indent="0" algn="ctr">
              <a:buNone/>
            </a:lvl9pPr>
            <a:extLst/>
          </a:lstStyle>
          <a:p>
            <a:r>
              <a:rPr kumimoji="0" lang="en-US" smtClean="0"/>
              <a:t>Click to edit Master subtitle style</a:t>
            </a:r>
            <a:endParaRPr kumimoji="0" lang="en-US"/>
          </a:p>
        </p:txBody>
      </p:sp>
      <p:sp>
        <p:nvSpPr>
          <p:cNvPr id="56" name="Rectangle 55"/>
          <p:cNvSpPr/>
          <p:nvPr/>
        </p:nvSpPr>
        <p:spPr>
          <a:xfrm>
            <a:off x="281352" y="5566154"/>
            <a:ext cx="80620" cy="1865503"/>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65" name="Rectangle 64"/>
          <p:cNvSpPr/>
          <p:nvPr/>
        </p:nvSpPr>
        <p:spPr>
          <a:xfrm>
            <a:off x="281352" y="5289825"/>
            <a:ext cx="80620" cy="252095"/>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66" name="Rectangle 65"/>
          <p:cNvSpPr/>
          <p:nvPr/>
        </p:nvSpPr>
        <p:spPr>
          <a:xfrm>
            <a:off x="281352" y="5114336"/>
            <a:ext cx="80620" cy="151257"/>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67" name="Rectangle 66"/>
          <p:cNvSpPr/>
          <p:nvPr/>
        </p:nvSpPr>
        <p:spPr>
          <a:xfrm>
            <a:off x="281352" y="5009433"/>
            <a:ext cx="80620" cy="8067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endParaRPr lang="en-US"/>
          </a:p>
        </p:txBody>
      </p:sp>
      <p:sp>
        <p:nvSpPr>
          <p:cNvPr id="5" name="Footer Placeholder 4"/>
          <p:cNvSpPr>
            <a:spLocks noGrp="1"/>
          </p:cNvSpPr>
          <p:nvPr>
            <p:ph type="ftr" sz="quarter" idx="11"/>
          </p:nvPr>
        </p:nvSpPr>
        <p:spPr/>
        <p:txBody>
          <a:bodyPr/>
          <a:lstStyle>
            <a:extLst/>
          </a:lstStyle>
          <a:p>
            <a:pPr>
              <a:defRPr/>
            </a:pPr>
            <a:endParaRPr lang="en-US"/>
          </a:p>
        </p:txBody>
      </p:sp>
      <p:sp>
        <p:nvSpPr>
          <p:cNvPr id="6" name="Slide Number Placeholder 5"/>
          <p:cNvSpPr>
            <a:spLocks noGrp="1"/>
          </p:cNvSpPr>
          <p:nvPr>
            <p:ph type="sldNum" sz="quarter" idx="12"/>
          </p:nvPr>
        </p:nvSpPr>
        <p:spPr/>
        <p:txBody>
          <a:bodyPr/>
          <a:lstStyle>
            <a:extLst/>
          </a:lstStyle>
          <a:p>
            <a:pPr>
              <a:defRPr/>
            </a:pPr>
            <a:fld id="{160E1A66-37D0-4222-8FEE-B385433A275E}" type="slidenum">
              <a:rPr lang="en-US"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6151" y="302866"/>
            <a:ext cx="2183448" cy="6452932"/>
          </a:xfrm>
        </p:spPr>
        <p:txBody>
          <a:bodyPr vert="eaVert" anchor="ct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71830" y="302866"/>
            <a:ext cx="6466364" cy="6452932"/>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endParaRPr lang="en-US"/>
          </a:p>
        </p:txBody>
      </p:sp>
      <p:sp>
        <p:nvSpPr>
          <p:cNvPr id="5" name="Footer Placeholder 4"/>
          <p:cNvSpPr>
            <a:spLocks noGrp="1"/>
          </p:cNvSpPr>
          <p:nvPr>
            <p:ph type="ftr" sz="quarter" idx="11"/>
          </p:nvPr>
        </p:nvSpPr>
        <p:spPr/>
        <p:txBody>
          <a:bodyPr/>
          <a:lstStyle>
            <a:extLst/>
          </a:lstStyle>
          <a:p>
            <a:pPr>
              <a:defRPr/>
            </a:pPr>
            <a:endParaRPr lang="en-US"/>
          </a:p>
        </p:txBody>
      </p:sp>
      <p:sp>
        <p:nvSpPr>
          <p:cNvPr id="6" name="Slide Number Placeholder 5"/>
          <p:cNvSpPr>
            <a:spLocks noGrp="1"/>
          </p:cNvSpPr>
          <p:nvPr>
            <p:ph type="sldNum" sz="quarter" idx="12"/>
          </p:nvPr>
        </p:nvSpPr>
        <p:spPr/>
        <p:txBody>
          <a:bodyPr/>
          <a:lstStyle>
            <a:extLst/>
          </a:lstStyle>
          <a:p>
            <a:pPr>
              <a:defRPr/>
            </a:pPr>
            <a:fld id="{205C88FE-4870-4C2A-B59B-B078C49C4A6B}" type="slidenum">
              <a:rPr lang="en-US" smtClean="0"/>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503238" y="301625"/>
            <a:ext cx="9067800" cy="585311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3"/>
          <p:cNvSpPr>
            <a:spLocks noGrp="1" noChangeArrowheads="1"/>
          </p:cNvSpPr>
          <p:nvPr>
            <p:ph type="dt" idx="10"/>
          </p:nvPr>
        </p:nvSpPr>
        <p:spPr>
          <a:ln/>
        </p:spPr>
        <p:txBody>
          <a:bodyPr/>
          <a:lstStyle>
            <a:lvl1pPr>
              <a:defRPr/>
            </a:lvl1pPr>
          </a:lstStyle>
          <a:p>
            <a:pPr>
              <a:defRPr/>
            </a:pPr>
            <a:endParaRPr lang="en-US"/>
          </a:p>
        </p:txBody>
      </p:sp>
      <p:sp>
        <p:nvSpPr>
          <p:cNvPr id="4" name="Rectangle 4"/>
          <p:cNvSpPr>
            <a:spLocks noGrp="1" noChangeArrowheads="1"/>
          </p:cNvSpPr>
          <p:nvPr>
            <p:ph type="ftr" idx="11"/>
          </p:nvPr>
        </p:nvSpPr>
        <p:spPr>
          <a:ln/>
        </p:spPr>
        <p:txBody>
          <a:bodyPr/>
          <a:lstStyle>
            <a:lvl1pPr>
              <a:defRPr/>
            </a:lvl1pPr>
          </a:lstStyle>
          <a:p>
            <a:pPr>
              <a:defRPr/>
            </a:pPr>
            <a:endParaRPr lang="en-US"/>
          </a:p>
        </p:txBody>
      </p:sp>
      <p:sp>
        <p:nvSpPr>
          <p:cNvPr id="5" name="Rectangle 5"/>
          <p:cNvSpPr>
            <a:spLocks noGrp="1" noChangeArrowheads="1"/>
          </p:cNvSpPr>
          <p:nvPr>
            <p:ph type="sldNum" idx="12"/>
          </p:nvPr>
        </p:nvSpPr>
        <p:spPr>
          <a:ln/>
        </p:spPr>
        <p:txBody>
          <a:bodyPr/>
          <a:lstStyle>
            <a:lvl1pPr>
              <a:defRPr/>
            </a:lvl1pPr>
          </a:lstStyle>
          <a:p>
            <a:pPr>
              <a:defRPr/>
            </a:pPr>
            <a:fld id="{E5C02698-6264-4B5F-8755-0036AA1E1C07}"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endParaRPr lang="en-US"/>
          </a:p>
        </p:txBody>
      </p:sp>
      <p:sp>
        <p:nvSpPr>
          <p:cNvPr id="5" name="Footer Placeholder 4"/>
          <p:cNvSpPr>
            <a:spLocks noGrp="1"/>
          </p:cNvSpPr>
          <p:nvPr>
            <p:ph type="ftr" sz="quarter" idx="11"/>
          </p:nvPr>
        </p:nvSpPr>
        <p:spPr/>
        <p:txBody>
          <a:bodyPr/>
          <a:lstStyle>
            <a:extLst/>
          </a:lstStyle>
          <a:p>
            <a:pPr>
              <a:defRPr/>
            </a:pPr>
            <a:endParaRPr lang="en-US"/>
          </a:p>
        </p:txBody>
      </p:sp>
      <p:sp>
        <p:nvSpPr>
          <p:cNvPr id="6" name="Slide Number Placeholder 5"/>
          <p:cNvSpPr>
            <a:spLocks noGrp="1"/>
          </p:cNvSpPr>
          <p:nvPr>
            <p:ph type="sldNum" sz="quarter" idx="12"/>
          </p:nvPr>
        </p:nvSpPr>
        <p:spPr/>
        <p:txBody>
          <a:bodyPr/>
          <a:lstStyle>
            <a:extLst/>
          </a:lstStyle>
          <a:p>
            <a:pPr>
              <a:defRPr/>
            </a:pPr>
            <a:fld id="{888FFA94-0538-49D0-A8BF-A6EC91CC7C8B}" type="slidenum">
              <a:rPr lang="en-US" smtClean="0"/>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Freeform 13"/>
          <p:cNvSpPr>
            <a:spLocks/>
          </p:cNvSpPr>
          <p:nvPr/>
        </p:nvSpPr>
        <p:spPr bwMode="auto">
          <a:xfrm>
            <a:off x="5321908" y="1184260"/>
            <a:ext cx="4763354" cy="6386407"/>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15" name="Freeform 14"/>
          <p:cNvSpPr>
            <a:spLocks/>
          </p:cNvSpPr>
          <p:nvPr/>
        </p:nvSpPr>
        <p:spPr bwMode="auto">
          <a:xfrm>
            <a:off x="412142" y="0"/>
            <a:ext cx="6077478" cy="7295241"/>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13" name="Freeform 12"/>
          <p:cNvSpPr>
            <a:spLocks/>
          </p:cNvSpPr>
          <p:nvPr/>
        </p:nvSpPr>
        <p:spPr bwMode="auto">
          <a:xfrm rot="5236414">
            <a:off x="4916208" y="1636494"/>
            <a:ext cx="4537710" cy="1310069"/>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16" name="Freeform 15"/>
          <p:cNvSpPr>
            <a:spLocks/>
          </p:cNvSpPr>
          <p:nvPr/>
        </p:nvSpPr>
        <p:spPr bwMode="auto">
          <a:xfrm>
            <a:off x="6550343" y="0"/>
            <a:ext cx="3023235" cy="4705773"/>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17" name="Freeform 16"/>
          <p:cNvSpPr>
            <a:spLocks/>
          </p:cNvSpPr>
          <p:nvPr/>
        </p:nvSpPr>
        <p:spPr bwMode="auto">
          <a:xfrm>
            <a:off x="6550342" y="4705773"/>
            <a:ext cx="3527108" cy="1260475"/>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18" name="Freeform 17"/>
          <p:cNvSpPr>
            <a:spLocks/>
          </p:cNvSpPr>
          <p:nvPr/>
        </p:nvSpPr>
        <p:spPr bwMode="auto">
          <a:xfrm>
            <a:off x="6550342" y="0"/>
            <a:ext cx="1511618" cy="4705773"/>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19" name="Freeform 18"/>
          <p:cNvSpPr>
            <a:spLocks/>
          </p:cNvSpPr>
          <p:nvPr/>
        </p:nvSpPr>
        <p:spPr bwMode="auto">
          <a:xfrm>
            <a:off x="6555592" y="4683016"/>
            <a:ext cx="2304166" cy="2879835"/>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20" name="Freeform 19"/>
          <p:cNvSpPr>
            <a:spLocks/>
          </p:cNvSpPr>
          <p:nvPr/>
        </p:nvSpPr>
        <p:spPr bwMode="auto">
          <a:xfrm>
            <a:off x="6550342" y="4705773"/>
            <a:ext cx="1763554" cy="2857077"/>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21" name="Freeform 20"/>
          <p:cNvSpPr>
            <a:spLocks/>
          </p:cNvSpPr>
          <p:nvPr/>
        </p:nvSpPr>
        <p:spPr bwMode="auto">
          <a:xfrm>
            <a:off x="6550342" y="1512570"/>
            <a:ext cx="3527108" cy="3193203"/>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22" name="Freeform 21"/>
          <p:cNvSpPr>
            <a:spLocks/>
          </p:cNvSpPr>
          <p:nvPr/>
        </p:nvSpPr>
        <p:spPr bwMode="auto">
          <a:xfrm>
            <a:off x="6550342" y="1932728"/>
            <a:ext cx="3527108" cy="2773045"/>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23" name="Freeform 22"/>
          <p:cNvSpPr>
            <a:spLocks/>
          </p:cNvSpPr>
          <p:nvPr/>
        </p:nvSpPr>
        <p:spPr bwMode="auto">
          <a:xfrm>
            <a:off x="1091724" y="4705773"/>
            <a:ext cx="5458619" cy="2857077"/>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24" name="Freeform 23"/>
          <p:cNvSpPr>
            <a:spLocks/>
          </p:cNvSpPr>
          <p:nvPr/>
        </p:nvSpPr>
        <p:spPr bwMode="auto">
          <a:xfrm>
            <a:off x="587851" y="4705773"/>
            <a:ext cx="5878513" cy="2857077"/>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25" name="Freeform 24"/>
          <p:cNvSpPr>
            <a:spLocks/>
          </p:cNvSpPr>
          <p:nvPr/>
        </p:nvSpPr>
        <p:spPr bwMode="auto">
          <a:xfrm>
            <a:off x="404270" y="2689013"/>
            <a:ext cx="6214428" cy="201676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26" name="Freeform 25"/>
          <p:cNvSpPr>
            <a:spLocks/>
          </p:cNvSpPr>
          <p:nvPr/>
        </p:nvSpPr>
        <p:spPr bwMode="auto">
          <a:xfrm>
            <a:off x="404270" y="2352887"/>
            <a:ext cx="6214428" cy="2352887"/>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27" name="Freeform 26"/>
          <p:cNvSpPr>
            <a:spLocks/>
          </p:cNvSpPr>
          <p:nvPr/>
        </p:nvSpPr>
        <p:spPr bwMode="auto">
          <a:xfrm>
            <a:off x="5038725" y="4705773"/>
            <a:ext cx="1511618" cy="2857077"/>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100794" tIns="50397" rIns="100794" bIns="50397" anchor="t" compatLnSpc="1"/>
          <a:lstStyle>
            <a:extLst/>
          </a:lstStyle>
          <a:p>
            <a:endParaRPr kumimoji="0" lang="en-US"/>
          </a:p>
        </p:txBody>
      </p:sp>
      <p:sp>
        <p:nvSpPr>
          <p:cNvPr id="3" name="Text Placeholder 2"/>
          <p:cNvSpPr>
            <a:spLocks noGrp="1"/>
          </p:cNvSpPr>
          <p:nvPr>
            <p:ph type="body" idx="1"/>
          </p:nvPr>
        </p:nvSpPr>
        <p:spPr>
          <a:xfrm>
            <a:off x="779065" y="1490594"/>
            <a:ext cx="6301765" cy="1077950"/>
          </a:xfrm>
        </p:spPr>
        <p:txBody>
          <a:bodyPr lIns="90715" tIns="50397" bIns="0" anchor="t"/>
          <a:lstStyle>
            <a:lvl1pPr marL="60477" indent="0">
              <a:buNone/>
              <a:defRPr sz="2200">
                <a:solidFill>
                  <a:schemeClr val="tx1">
                    <a:tint val="75000"/>
                  </a:schemeClr>
                </a:solidFill>
              </a:defRPr>
            </a:lvl1pPr>
            <a:lvl2pPr>
              <a:buNone/>
              <a:defRPr sz="2000">
                <a:solidFill>
                  <a:schemeClr val="tx1">
                    <a:tint val="75000"/>
                  </a:schemeClr>
                </a:solidFill>
              </a:defRPr>
            </a:lvl2pPr>
            <a:lvl3pPr>
              <a:buNone/>
              <a:defRPr sz="1800">
                <a:solidFill>
                  <a:schemeClr val="tx1">
                    <a:tint val="75000"/>
                  </a:schemeClr>
                </a:solidFill>
              </a:defRPr>
            </a:lvl3pPr>
            <a:lvl4pPr>
              <a:buNone/>
              <a:defRPr sz="1500">
                <a:solidFill>
                  <a:schemeClr val="tx1">
                    <a:tint val="75000"/>
                  </a:schemeClr>
                </a:solidFill>
              </a:defRPr>
            </a:lvl4pPr>
            <a:lvl5pPr>
              <a:buNone/>
              <a:defRPr sz="15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pPr>
              <a:defRPr/>
            </a:pPr>
            <a:endParaRPr lang="en-US"/>
          </a:p>
        </p:txBody>
      </p:sp>
      <p:sp>
        <p:nvSpPr>
          <p:cNvPr id="5" name="Footer Placeholder 4"/>
          <p:cNvSpPr>
            <a:spLocks noGrp="1"/>
          </p:cNvSpPr>
          <p:nvPr>
            <p:ph type="ftr" sz="quarter" idx="11"/>
          </p:nvPr>
        </p:nvSpPr>
        <p:spPr/>
        <p:txBody>
          <a:bodyPr/>
          <a:lstStyle>
            <a:extLst/>
          </a:lstStyle>
          <a:p>
            <a:pPr>
              <a:defRPr/>
            </a:pPr>
            <a:endParaRPr lang="en-US"/>
          </a:p>
        </p:txBody>
      </p:sp>
      <p:sp>
        <p:nvSpPr>
          <p:cNvPr id="6" name="Slide Number Placeholder 5"/>
          <p:cNvSpPr>
            <a:spLocks noGrp="1"/>
          </p:cNvSpPr>
          <p:nvPr>
            <p:ph type="sldNum" sz="quarter" idx="12"/>
          </p:nvPr>
        </p:nvSpPr>
        <p:spPr/>
        <p:txBody>
          <a:bodyPr/>
          <a:lstStyle>
            <a:extLst/>
          </a:lstStyle>
          <a:p>
            <a:pPr>
              <a:defRPr/>
            </a:pPr>
            <a:fld id="{E8BD61DC-DB6B-4981-8E0E-D27D0F65C0B6}" type="slidenum">
              <a:rPr lang="en-US" smtClean="0"/>
              <a:pPr>
                <a:defRPr/>
              </a:pPr>
              <a:t>‹#›</a:t>
            </a:fld>
            <a:endParaRPr lang="en-US"/>
          </a:p>
        </p:txBody>
      </p:sp>
      <p:sp>
        <p:nvSpPr>
          <p:cNvPr id="7" name="Rectangle 6"/>
          <p:cNvSpPr/>
          <p:nvPr/>
        </p:nvSpPr>
        <p:spPr>
          <a:xfrm>
            <a:off x="400232" y="443609"/>
            <a:ext cx="9372029" cy="977353"/>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2" name="Title 1"/>
          <p:cNvSpPr>
            <a:spLocks noGrp="1"/>
          </p:cNvSpPr>
          <p:nvPr>
            <p:ph type="title"/>
          </p:nvPr>
        </p:nvSpPr>
        <p:spPr>
          <a:xfrm>
            <a:off x="779065" y="564693"/>
            <a:ext cx="8989085" cy="857123"/>
          </a:xfrm>
        </p:spPr>
        <p:txBody>
          <a:bodyPr tIns="70556"/>
          <a:lstStyle>
            <a:lvl1pPr algn="l">
              <a:buNone/>
              <a:defRPr sz="4200" b="0" cap="none" spc="-165" baseline="0"/>
            </a:lvl1pPr>
            <a:extLst/>
          </a:lstStyle>
          <a:p>
            <a:r>
              <a:rPr kumimoji="0" lang="en-US" smtClean="0"/>
              <a:t>Click to edit Master title style</a:t>
            </a:r>
            <a:endParaRPr kumimoji="0" lang="en-US"/>
          </a:p>
        </p:txBody>
      </p:sp>
      <p:sp>
        <p:nvSpPr>
          <p:cNvPr id="8" name="Rectangle 7"/>
          <p:cNvSpPr/>
          <p:nvPr/>
        </p:nvSpPr>
        <p:spPr>
          <a:xfrm flipH="1">
            <a:off x="409466" y="750415"/>
            <a:ext cx="30232" cy="403352"/>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9" name="Rectangle 8"/>
          <p:cNvSpPr/>
          <p:nvPr/>
        </p:nvSpPr>
        <p:spPr>
          <a:xfrm flipH="1">
            <a:off x="453077" y="750415"/>
            <a:ext cx="30232" cy="403352"/>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10" name="Rectangle 9"/>
          <p:cNvSpPr/>
          <p:nvPr/>
        </p:nvSpPr>
        <p:spPr>
          <a:xfrm flipH="1">
            <a:off x="494229" y="750415"/>
            <a:ext cx="10077" cy="403352"/>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11" name="Rectangle 10"/>
          <p:cNvSpPr/>
          <p:nvPr/>
        </p:nvSpPr>
        <p:spPr>
          <a:xfrm flipH="1">
            <a:off x="525366" y="750415"/>
            <a:ext cx="10077" cy="403352"/>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12" name="Rectangle 11"/>
          <p:cNvSpPr/>
          <p:nvPr/>
        </p:nvSpPr>
        <p:spPr>
          <a:xfrm>
            <a:off x="551568" y="750415"/>
            <a:ext cx="40310" cy="403352"/>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03873" y="564693"/>
            <a:ext cx="9069705" cy="100838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511746" y="1952470"/>
            <a:ext cx="4450874" cy="4991131"/>
          </a:xfrm>
        </p:spPr>
        <p:txBody>
          <a:bodyPr/>
          <a:lstStyle>
            <a:lvl1pPr>
              <a:defRPr sz="3100"/>
            </a:lvl1pPr>
            <a:lvl2pPr>
              <a:defRPr sz="2600"/>
            </a:lvl2pPr>
            <a:lvl3pPr>
              <a:defRPr sz="22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130577" y="1952470"/>
            <a:ext cx="4450874" cy="4991131"/>
          </a:xfrm>
        </p:spPr>
        <p:txBody>
          <a:bodyPr/>
          <a:lstStyle>
            <a:lvl1pPr>
              <a:defRPr sz="3100"/>
            </a:lvl1pPr>
            <a:lvl2pPr>
              <a:defRPr sz="2600"/>
            </a:lvl2pPr>
            <a:lvl3pPr>
              <a:defRPr sz="22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pPr>
              <a:defRPr/>
            </a:pPr>
            <a:endParaRPr lang="en-US"/>
          </a:p>
        </p:txBody>
      </p:sp>
      <p:sp>
        <p:nvSpPr>
          <p:cNvPr id="6" name="Footer Placeholder 5"/>
          <p:cNvSpPr>
            <a:spLocks noGrp="1"/>
          </p:cNvSpPr>
          <p:nvPr>
            <p:ph type="ftr" sz="quarter" idx="11"/>
          </p:nvPr>
        </p:nvSpPr>
        <p:spPr/>
        <p:txBody>
          <a:bodyPr/>
          <a:lstStyle>
            <a:extLst/>
          </a:lstStyle>
          <a:p>
            <a:pPr>
              <a:defRPr/>
            </a:pPr>
            <a:endParaRPr lang="en-US"/>
          </a:p>
        </p:txBody>
      </p:sp>
      <p:sp>
        <p:nvSpPr>
          <p:cNvPr id="7" name="Slide Number Placeholder 6"/>
          <p:cNvSpPr>
            <a:spLocks noGrp="1"/>
          </p:cNvSpPr>
          <p:nvPr>
            <p:ph type="sldNum" sz="quarter" idx="12"/>
          </p:nvPr>
        </p:nvSpPr>
        <p:spPr/>
        <p:txBody>
          <a:bodyPr/>
          <a:lstStyle>
            <a:extLst/>
          </a:lstStyle>
          <a:p>
            <a:pPr>
              <a:defRPr/>
            </a:pPr>
            <a:fld id="{19277FA6-4087-414C-B602-43C725ECE9B4}" type="slidenum">
              <a:rPr lang="en-US" smtClean="0"/>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43610"/>
            <a:ext cx="9772261" cy="977353"/>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2" name="Title 1"/>
          <p:cNvSpPr>
            <a:spLocks noGrp="1"/>
          </p:cNvSpPr>
          <p:nvPr>
            <p:ph type="title"/>
          </p:nvPr>
        </p:nvSpPr>
        <p:spPr>
          <a:xfrm>
            <a:off x="556358" y="564693"/>
            <a:ext cx="8565833" cy="1008380"/>
          </a:xfrm>
        </p:spPr>
        <p:txBody>
          <a:bodyPr anchor="t"/>
          <a:lstStyle>
            <a:lvl1pPr>
              <a:defRPr sz="440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503872" y="1995752"/>
            <a:ext cx="4452624" cy="705515"/>
          </a:xfrm>
        </p:spPr>
        <p:txBody>
          <a:bodyPr anchor="ctr"/>
          <a:lstStyle>
            <a:lvl1pPr marL="80635" indent="0" algn="l">
              <a:buNone/>
              <a:defRPr sz="2600" b="1">
                <a:solidFill>
                  <a:schemeClr val="accent2"/>
                </a:solidFill>
              </a:defRPr>
            </a:lvl1pPr>
            <a:lvl2pPr>
              <a:buNone/>
              <a:defRPr sz="2200" b="1"/>
            </a:lvl2pPr>
            <a:lvl3pPr>
              <a:buNone/>
              <a:defRPr sz="2000" b="1"/>
            </a:lvl3pPr>
            <a:lvl4pPr>
              <a:buNone/>
              <a:defRPr sz="1800" b="1"/>
            </a:lvl4pPr>
            <a:lvl5pPr>
              <a:buNone/>
              <a:defRPr sz="18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5119205" y="1995752"/>
            <a:ext cx="4454373" cy="705515"/>
          </a:xfrm>
        </p:spPr>
        <p:txBody>
          <a:bodyPr anchor="ctr"/>
          <a:lstStyle>
            <a:lvl1pPr marL="80635" indent="0">
              <a:buNone/>
              <a:defRPr sz="2600" b="1">
                <a:solidFill>
                  <a:schemeClr val="accent2"/>
                </a:solidFill>
              </a:defRPr>
            </a:lvl1pPr>
            <a:lvl2pPr>
              <a:buNone/>
              <a:defRPr sz="2200" b="1"/>
            </a:lvl2pPr>
            <a:lvl3pPr>
              <a:buNone/>
              <a:defRPr sz="2000" b="1"/>
            </a:lvl3pPr>
            <a:lvl4pPr>
              <a:buNone/>
              <a:defRPr sz="1800" b="1"/>
            </a:lvl4pPr>
            <a:lvl5pPr>
              <a:buNone/>
              <a:defRPr sz="18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503872" y="2711772"/>
            <a:ext cx="4452624" cy="4366285"/>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5119205" y="2711772"/>
            <a:ext cx="4454373" cy="4366285"/>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pPr>
              <a:defRPr/>
            </a:pPr>
            <a:endParaRPr lang="en-US"/>
          </a:p>
        </p:txBody>
      </p:sp>
      <p:sp>
        <p:nvSpPr>
          <p:cNvPr id="8" name="Footer Placeholder 7"/>
          <p:cNvSpPr>
            <a:spLocks noGrp="1"/>
          </p:cNvSpPr>
          <p:nvPr>
            <p:ph type="ftr" sz="quarter" idx="11"/>
          </p:nvPr>
        </p:nvSpPr>
        <p:spPr/>
        <p:txBody>
          <a:bodyPr/>
          <a:lstStyle>
            <a:extLst/>
          </a:lstStyle>
          <a:p>
            <a:pPr>
              <a:defRPr/>
            </a:pPr>
            <a:endParaRPr lang="en-US"/>
          </a:p>
        </p:txBody>
      </p:sp>
      <p:sp>
        <p:nvSpPr>
          <p:cNvPr id="9" name="Slide Number Placeholder 8"/>
          <p:cNvSpPr>
            <a:spLocks noGrp="1"/>
          </p:cNvSpPr>
          <p:nvPr>
            <p:ph type="sldNum" sz="quarter" idx="12"/>
          </p:nvPr>
        </p:nvSpPr>
        <p:spPr/>
        <p:txBody>
          <a:bodyPr/>
          <a:lstStyle>
            <a:extLst/>
          </a:lstStyle>
          <a:p>
            <a:pPr>
              <a:defRPr/>
            </a:pPr>
            <a:fld id="{486C6B4F-7B8C-4B7D-9FC8-B6AD9D7D70DC}" type="slidenum">
              <a:rPr lang="en-US" smtClean="0"/>
              <a:pPr>
                <a:defRPr/>
              </a:pPr>
              <a:t>‹#›</a:t>
            </a:fld>
            <a:endParaRPr lang="en-US"/>
          </a:p>
        </p:txBody>
      </p:sp>
      <p:sp>
        <p:nvSpPr>
          <p:cNvPr id="16" name="Rectangle 15"/>
          <p:cNvSpPr/>
          <p:nvPr/>
        </p:nvSpPr>
        <p:spPr>
          <a:xfrm>
            <a:off x="96752" y="750415"/>
            <a:ext cx="50387" cy="403352"/>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17" name="Rectangle 16"/>
          <p:cNvSpPr/>
          <p:nvPr/>
        </p:nvSpPr>
        <p:spPr>
          <a:xfrm>
            <a:off x="52134" y="750415"/>
            <a:ext cx="30232" cy="403352"/>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18" name="Rectangle 17"/>
          <p:cNvSpPr/>
          <p:nvPr/>
        </p:nvSpPr>
        <p:spPr>
          <a:xfrm>
            <a:off x="31136" y="750415"/>
            <a:ext cx="10077" cy="403352"/>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19" name="Rectangle 18"/>
          <p:cNvSpPr/>
          <p:nvPr/>
        </p:nvSpPr>
        <p:spPr>
          <a:xfrm>
            <a:off x="0" y="750415"/>
            <a:ext cx="10077" cy="403352"/>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20" name="Rectangle 19"/>
          <p:cNvSpPr/>
          <p:nvPr/>
        </p:nvSpPr>
        <p:spPr>
          <a:xfrm flipH="1">
            <a:off x="165059" y="750415"/>
            <a:ext cx="30232" cy="403352"/>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21" name="Rectangle 20"/>
          <p:cNvSpPr/>
          <p:nvPr/>
        </p:nvSpPr>
        <p:spPr>
          <a:xfrm flipH="1">
            <a:off x="208670" y="750415"/>
            <a:ext cx="30232" cy="403352"/>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22" name="Rectangle 21"/>
          <p:cNvSpPr/>
          <p:nvPr/>
        </p:nvSpPr>
        <p:spPr>
          <a:xfrm flipH="1">
            <a:off x="249823" y="750415"/>
            <a:ext cx="10077" cy="403352"/>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29" name="Rectangle 28"/>
          <p:cNvSpPr/>
          <p:nvPr/>
        </p:nvSpPr>
        <p:spPr>
          <a:xfrm flipH="1">
            <a:off x="280959" y="750415"/>
            <a:ext cx="10077" cy="403352"/>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30" name="Rectangle 29"/>
          <p:cNvSpPr/>
          <p:nvPr/>
        </p:nvSpPr>
        <p:spPr>
          <a:xfrm>
            <a:off x="307162" y="750415"/>
            <a:ext cx="40310" cy="403352"/>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07745" y="564693"/>
            <a:ext cx="8565833" cy="1008380"/>
          </a:xfrm>
        </p:spPr>
        <p:txBody>
          <a:bodyPr/>
          <a:lstStyle>
            <a:lvl1pPr>
              <a:defRPr sz="4400" cap="none" baseline="0"/>
            </a:lvl1pPr>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pPr>
              <a:defRPr/>
            </a:pPr>
            <a:endParaRPr lang="en-US"/>
          </a:p>
        </p:txBody>
      </p:sp>
      <p:sp>
        <p:nvSpPr>
          <p:cNvPr id="4" name="Footer Placeholder 3"/>
          <p:cNvSpPr>
            <a:spLocks noGrp="1"/>
          </p:cNvSpPr>
          <p:nvPr>
            <p:ph type="ftr" sz="quarter" idx="11"/>
          </p:nvPr>
        </p:nvSpPr>
        <p:spPr/>
        <p:txBody>
          <a:bodyPr/>
          <a:lstStyle>
            <a:extLst/>
          </a:lstStyle>
          <a:p>
            <a:pPr>
              <a:defRPr/>
            </a:pPr>
            <a:endParaRPr lang="en-US"/>
          </a:p>
        </p:txBody>
      </p:sp>
      <p:sp>
        <p:nvSpPr>
          <p:cNvPr id="5" name="Slide Number Placeholder 4"/>
          <p:cNvSpPr>
            <a:spLocks noGrp="1"/>
          </p:cNvSpPr>
          <p:nvPr>
            <p:ph type="sldNum" sz="quarter" idx="12"/>
          </p:nvPr>
        </p:nvSpPr>
        <p:spPr/>
        <p:txBody>
          <a:bodyPr/>
          <a:lstStyle>
            <a:extLst/>
          </a:lstStyle>
          <a:p>
            <a:pPr>
              <a:defRPr/>
            </a:pPr>
            <a:fld id="{84CD7C96-7AB9-4D60-941A-D37DA0081184}"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pPr>
              <a:defRPr/>
            </a:pPr>
            <a:endParaRPr lang="en-US"/>
          </a:p>
        </p:txBody>
      </p:sp>
      <p:sp>
        <p:nvSpPr>
          <p:cNvPr id="3" name="Footer Placeholder 2"/>
          <p:cNvSpPr>
            <a:spLocks noGrp="1"/>
          </p:cNvSpPr>
          <p:nvPr>
            <p:ph type="ftr" sz="quarter" idx="11"/>
          </p:nvPr>
        </p:nvSpPr>
        <p:spPr/>
        <p:txBody>
          <a:bodyPr/>
          <a:lstStyle>
            <a:extLst/>
          </a:lstStyle>
          <a:p>
            <a:pPr>
              <a:defRPr/>
            </a:pPr>
            <a:endParaRPr lang="en-US"/>
          </a:p>
        </p:txBody>
      </p:sp>
      <p:sp>
        <p:nvSpPr>
          <p:cNvPr id="4" name="Slide Number Placeholder 3"/>
          <p:cNvSpPr>
            <a:spLocks noGrp="1"/>
          </p:cNvSpPr>
          <p:nvPr>
            <p:ph type="sldNum" sz="quarter" idx="12"/>
          </p:nvPr>
        </p:nvSpPr>
        <p:spPr/>
        <p:txBody>
          <a:bodyPr/>
          <a:lstStyle>
            <a:extLst/>
          </a:lstStyle>
          <a:p>
            <a:pPr>
              <a:defRPr/>
            </a:pPr>
            <a:fld id="{5F51B80C-A743-432B-966D-1C9D38DB1DB2}"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5809" y="301113"/>
            <a:ext cx="9069705" cy="1281483"/>
          </a:xfrm>
        </p:spPr>
        <p:txBody>
          <a:bodyPr anchor="ctr"/>
          <a:lstStyle>
            <a:lvl1pPr algn="l">
              <a:buNone/>
              <a:defRPr sz="4000" b="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755809" y="1582596"/>
            <a:ext cx="2771299" cy="5041900"/>
          </a:xfrm>
        </p:spPr>
        <p:txBody>
          <a:bodyPr/>
          <a:lstStyle>
            <a:lvl1pPr marL="60477" indent="0">
              <a:buNone/>
              <a:defRPr sz="2000"/>
            </a:lvl1pPr>
            <a:lvl2pPr>
              <a:buNone/>
              <a:defRPr sz="1300"/>
            </a:lvl2pPr>
            <a:lvl3pPr>
              <a:buNone/>
              <a:defRPr sz="1100"/>
            </a:lvl3pPr>
            <a:lvl4pPr>
              <a:buNone/>
              <a:defRPr sz="1000"/>
            </a:lvl4pPr>
            <a:lvl5pPr>
              <a:buNone/>
              <a:defRPr sz="10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779044" y="1582596"/>
            <a:ext cx="6046470" cy="5041900"/>
          </a:xfrm>
        </p:spPr>
        <p:txBody>
          <a:bodyPr/>
          <a:lstStyle>
            <a:lvl1pPr>
              <a:defRPr sz="3500"/>
            </a:lvl1pPr>
            <a:lvl2pPr>
              <a:defRPr sz="3100"/>
            </a:lvl2pPr>
            <a:lvl3pPr>
              <a:defRPr sz="2600"/>
            </a:lvl3pPr>
            <a:lvl4pPr>
              <a:defRPr sz="2200"/>
            </a:lvl4pPr>
            <a:lvl5pPr>
              <a:defRPr sz="22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pPr>
              <a:defRPr/>
            </a:pPr>
            <a:endParaRPr lang="en-US"/>
          </a:p>
        </p:txBody>
      </p:sp>
      <p:sp>
        <p:nvSpPr>
          <p:cNvPr id="6" name="Footer Placeholder 5"/>
          <p:cNvSpPr>
            <a:spLocks noGrp="1"/>
          </p:cNvSpPr>
          <p:nvPr>
            <p:ph type="ftr" sz="quarter" idx="11"/>
          </p:nvPr>
        </p:nvSpPr>
        <p:spPr/>
        <p:txBody>
          <a:bodyPr/>
          <a:lstStyle>
            <a:extLst/>
          </a:lstStyle>
          <a:p>
            <a:pPr>
              <a:defRPr/>
            </a:pPr>
            <a:endParaRPr lang="en-US"/>
          </a:p>
        </p:txBody>
      </p:sp>
      <p:sp>
        <p:nvSpPr>
          <p:cNvPr id="7" name="Slide Number Placeholder 6"/>
          <p:cNvSpPr>
            <a:spLocks noGrp="1"/>
          </p:cNvSpPr>
          <p:nvPr>
            <p:ph type="sldNum" sz="quarter" idx="12"/>
          </p:nvPr>
        </p:nvSpPr>
        <p:spPr/>
        <p:txBody>
          <a:bodyPr/>
          <a:lstStyle>
            <a:extLst/>
          </a:lstStyle>
          <a:p>
            <a:pPr>
              <a:defRPr/>
            </a:pPr>
            <a:fld id="{B55AE4EC-EC9E-4E17-89D8-8A3300C9B041}" type="slidenum">
              <a:rPr lang="en-US" smtClean="0"/>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405602" y="1"/>
            <a:ext cx="9674352" cy="207105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cxnSp>
        <p:nvCxnSpPr>
          <p:cNvPr id="9" name="Straight Connector 8"/>
          <p:cNvCxnSpPr/>
          <p:nvPr/>
        </p:nvCxnSpPr>
        <p:spPr>
          <a:xfrm flipV="1">
            <a:off x="400271" y="2078767"/>
            <a:ext cx="9679181"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9383732" y="1344551"/>
            <a:ext cx="146408" cy="141580"/>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1007745" y="486602"/>
            <a:ext cx="7558088" cy="773873"/>
          </a:xfrm>
        </p:spPr>
        <p:txBody>
          <a:bodyPr anchor="b"/>
          <a:lstStyle>
            <a:lvl1pPr algn="l">
              <a:buNone/>
              <a:defRPr sz="23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405602" y="2088419"/>
            <a:ext cx="9674352" cy="5469937"/>
          </a:xfrm>
          <a:solidFill>
            <a:schemeClr val="bg2"/>
          </a:solidFill>
        </p:spPr>
        <p:txBody>
          <a:bodyPr/>
          <a:lstStyle>
            <a:lvl1pPr marL="0" indent="0">
              <a:buNone/>
              <a:defRPr sz="3500"/>
            </a:lvl1pPr>
            <a:extLst/>
          </a:lstStyle>
          <a:p>
            <a:r>
              <a:rPr kumimoji="0" lang="en-US" smtClean="0"/>
              <a:t>Click icon to add picture</a:t>
            </a:r>
            <a:endParaRPr kumimoji="0" lang="en-US"/>
          </a:p>
        </p:txBody>
      </p:sp>
      <p:sp>
        <p:nvSpPr>
          <p:cNvPr id="4" name="Text Placeholder 3"/>
          <p:cNvSpPr>
            <a:spLocks noGrp="1"/>
          </p:cNvSpPr>
          <p:nvPr>
            <p:ph type="body" sz="half" idx="2"/>
          </p:nvPr>
        </p:nvSpPr>
        <p:spPr bwMode="grayWhite">
          <a:xfrm>
            <a:off x="1007745" y="1268353"/>
            <a:ext cx="7558088" cy="756285"/>
          </a:xfrm>
        </p:spPr>
        <p:txBody>
          <a:bodyPr/>
          <a:lstStyle>
            <a:lvl1pPr marL="30238" indent="0">
              <a:spcBef>
                <a:spcPts val="0"/>
              </a:spcBef>
              <a:buNone/>
              <a:defRPr sz="1500">
                <a:solidFill>
                  <a:srgbClr val="FFFFFF"/>
                </a:solidFill>
              </a:defRPr>
            </a:lvl1pPr>
            <a:lvl2pPr>
              <a:defRPr sz="1300"/>
            </a:lvl2pPr>
            <a:lvl3pPr>
              <a:defRPr sz="1100"/>
            </a:lvl3pPr>
            <a:lvl4pPr>
              <a:defRPr sz="1000"/>
            </a:lvl4pPr>
            <a:lvl5pPr>
              <a:defRPr sz="1000"/>
            </a:lvl5pPr>
            <a:extLst/>
          </a:lstStyle>
          <a:p>
            <a:pPr lvl="0" eaLnBrk="1" latinLnBrk="0" hangingPunct="1"/>
            <a:r>
              <a:rPr kumimoji="0" lang="en-US" smtClean="0"/>
              <a:t>Click to edit Master text styles</a:t>
            </a:r>
          </a:p>
        </p:txBody>
      </p:sp>
      <p:grpSp>
        <p:nvGrpSpPr>
          <p:cNvPr id="14" name="Group 13"/>
          <p:cNvGrpSpPr/>
          <p:nvPr/>
        </p:nvGrpSpPr>
        <p:grpSpPr>
          <a:xfrm rot="5400000">
            <a:off x="9551690" y="1512615"/>
            <a:ext cx="146408" cy="141580"/>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9169385" y="1626381"/>
            <a:ext cx="146408" cy="141580"/>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7138194" y="61203"/>
            <a:ext cx="2351405" cy="402652"/>
          </a:xfrm>
        </p:spPr>
        <p:txBody>
          <a:bodyPr/>
          <a:lstStyle>
            <a:extLst/>
          </a:lstStyle>
          <a:p>
            <a:pPr>
              <a:defRPr/>
            </a:pPr>
            <a:endParaRPr lang="en-US"/>
          </a:p>
        </p:txBody>
      </p:sp>
      <p:sp>
        <p:nvSpPr>
          <p:cNvPr id="6" name="Footer Placeholder 5"/>
          <p:cNvSpPr>
            <a:spLocks noGrp="1"/>
          </p:cNvSpPr>
          <p:nvPr>
            <p:ph type="ftr" sz="quarter" idx="11"/>
          </p:nvPr>
        </p:nvSpPr>
        <p:spPr>
          <a:xfrm>
            <a:off x="1007745" y="61203"/>
            <a:ext cx="6130449" cy="402652"/>
          </a:xfrm>
        </p:spPr>
        <p:txBody>
          <a:bodyPr/>
          <a:lstStyle>
            <a:extLst/>
          </a:lstStyle>
          <a:p>
            <a:pPr>
              <a:defRPr/>
            </a:pPr>
            <a:endParaRPr lang="en-US"/>
          </a:p>
        </p:txBody>
      </p:sp>
      <p:sp>
        <p:nvSpPr>
          <p:cNvPr id="7" name="Slide Number Placeholder 6"/>
          <p:cNvSpPr>
            <a:spLocks noGrp="1"/>
          </p:cNvSpPr>
          <p:nvPr>
            <p:ph type="sldNum" sz="quarter" idx="12"/>
          </p:nvPr>
        </p:nvSpPr>
        <p:spPr>
          <a:xfrm>
            <a:off x="9489599" y="61203"/>
            <a:ext cx="503873" cy="402652"/>
          </a:xfrm>
        </p:spPr>
        <p:txBody>
          <a:bodyPr/>
          <a:lstStyle>
            <a:extLst/>
          </a:lstStyle>
          <a:p>
            <a:pPr>
              <a:defRPr/>
            </a:pPr>
            <a:fld id="{8E25FFBA-CD44-4DA2-BF35-1B0C923EECC8}" type="slidenum">
              <a:rPr lang="en-US"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1"/>
            <a:ext cx="403098" cy="7558942"/>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8" name="Rectangle 7"/>
          <p:cNvSpPr/>
          <p:nvPr/>
        </p:nvSpPr>
        <p:spPr>
          <a:xfrm>
            <a:off x="281352" y="5566154"/>
            <a:ext cx="80620" cy="1865503"/>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9" name="Rectangle 8"/>
          <p:cNvSpPr/>
          <p:nvPr/>
        </p:nvSpPr>
        <p:spPr>
          <a:xfrm>
            <a:off x="281352" y="5289825"/>
            <a:ext cx="80620" cy="252095"/>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10" name="Rectangle 9"/>
          <p:cNvSpPr/>
          <p:nvPr/>
        </p:nvSpPr>
        <p:spPr>
          <a:xfrm>
            <a:off x="281352" y="5114336"/>
            <a:ext cx="80620" cy="151257"/>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11" name="Rectangle 10"/>
          <p:cNvSpPr/>
          <p:nvPr/>
        </p:nvSpPr>
        <p:spPr>
          <a:xfrm>
            <a:off x="281352" y="5009433"/>
            <a:ext cx="80620" cy="8067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12" name="Rectangle 11"/>
          <p:cNvSpPr/>
          <p:nvPr/>
        </p:nvSpPr>
        <p:spPr>
          <a:xfrm>
            <a:off x="341159" y="750415"/>
            <a:ext cx="50387" cy="403352"/>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15" name="Rectangle 14"/>
          <p:cNvSpPr/>
          <p:nvPr/>
        </p:nvSpPr>
        <p:spPr>
          <a:xfrm>
            <a:off x="296541" y="750415"/>
            <a:ext cx="30232" cy="403352"/>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16" name="Rectangle 15"/>
          <p:cNvSpPr/>
          <p:nvPr/>
        </p:nvSpPr>
        <p:spPr>
          <a:xfrm>
            <a:off x="275543" y="750415"/>
            <a:ext cx="10077" cy="403352"/>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a:p>
        </p:txBody>
      </p:sp>
      <p:sp>
        <p:nvSpPr>
          <p:cNvPr id="17" name="Rectangle 16"/>
          <p:cNvSpPr/>
          <p:nvPr/>
        </p:nvSpPr>
        <p:spPr>
          <a:xfrm>
            <a:off x="244407" y="750415"/>
            <a:ext cx="10077" cy="403352"/>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00794" tIns="50397" rIns="100794" bIns="50397" anchor="ctr"/>
          <a:lstStyle>
            <a:extLst/>
          </a:lstStyle>
          <a:p>
            <a:pPr algn="ctr" eaLnBrk="1" latinLnBrk="0" hangingPunct="1"/>
            <a:endParaRPr kumimoji="0" lang="en-US" dirty="0"/>
          </a:p>
        </p:txBody>
      </p:sp>
      <p:sp>
        <p:nvSpPr>
          <p:cNvPr id="22" name="Title Placeholder 21"/>
          <p:cNvSpPr>
            <a:spLocks noGrp="1"/>
          </p:cNvSpPr>
          <p:nvPr>
            <p:ph type="title"/>
          </p:nvPr>
        </p:nvSpPr>
        <p:spPr>
          <a:xfrm>
            <a:off x="1007745" y="564693"/>
            <a:ext cx="8565833" cy="1008380"/>
          </a:xfrm>
          <a:prstGeom prst="rect">
            <a:avLst/>
          </a:prstGeom>
        </p:spPr>
        <p:txBody>
          <a:bodyPr vert="horz" lIns="100794" tIns="50397" rIns="100794" bIns="50397" anchor="t">
            <a:noAutofit/>
          </a:bodyPr>
          <a:lstStyle>
            <a:extLst/>
          </a:lstStyle>
          <a:p>
            <a:r>
              <a:rPr kumimoji="0" lang="en-US" smtClean="0"/>
              <a:t>Click to edit Master title style</a:t>
            </a:r>
            <a:endParaRPr kumimoji="0" lang="en-US"/>
          </a:p>
        </p:txBody>
      </p:sp>
      <p:sp>
        <p:nvSpPr>
          <p:cNvPr id="13" name="Text Placeholder 12"/>
          <p:cNvSpPr>
            <a:spLocks noGrp="1"/>
          </p:cNvSpPr>
          <p:nvPr>
            <p:ph type="body" idx="1"/>
          </p:nvPr>
        </p:nvSpPr>
        <p:spPr>
          <a:xfrm>
            <a:off x="1007745" y="1966870"/>
            <a:ext cx="8565833" cy="5041900"/>
          </a:xfrm>
          <a:prstGeom prst="rect">
            <a:avLst/>
          </a:prstGeom>
        </p:spPr>
        <p:txBody>
          <a:bodyPr vert="horz" lIns="100794" tIns="50397" rIns="100794" bIns="50397">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7138194" y="7076167"/>
            <a:ext cx="2351405" cy="402652"/>
          </a:xfrm>
          <a:prstGeom prst="rect">
            <a:avLst/>
          </a:prstGeom>
        </p:spPr>
        <p:txBody>
          <a:bodyPr vert="horz" lIns="100794" tIns="50397" rIns="100794" bIns="50397" anchor="b"/>
          <a:lstStyle>
            <a:lvl1pPr algn="l" eaLnBrk="1" latinLnBrk="0" hangingPunct="1">
              <a:defRPr kumimoji="0" sz="1200">
                <a:solidFill>
                  <a:schemeClr val="tx2"/>
                </a:solidFill>
              </a:defRPr>
            </a:lvl1pPr>
            <a:extLst/>
          </a:lstStyle>
          <a:p>
            <a:pPr>
              <a:defRPr/>
            </a:pPr>
            <a:endParaRPr lang="en-US"/>
          </a:p>
        </p:txBody>
      </p:sp>
      <p:sp>
        <p:nvSpPr>
          <p:cNvPr id="3" name="Footer Placeholder 2"/>
          <p:cNvSpPr>
            <a:spLocks noGrp="1"/>
          </p:cNvSpPr>
          <p:nvPr>
            <p:ph type="ftr" sz="quarter" idx="3"/>
          </p:nvPr>
        </p:nvSpPr>
        <p:spPr>
          <a:xfrm>
            <a:off x="1007745" y="7076167"/>
            <a:ext cx="6130449" cy="402652"/>
          </a:xfrm>
          <a:prstGeom prst="rect">
            <a:avLst/>
          </a:prstGeom>
        </p:spPr>
        <p:txBody>
          <a:bodyPr vert="horz" lIns="100794" tIns="50397" rIns="100794" bIns="50397" anchor="b"/>
          <a:lstStyle>
            <a:lvl1pPr algn="r" eaLnBrk="1" latinLnBrk="0" hangingPunct="1">
              <a:defRPr kumimoji="0" sz="1200">
                <a:solidFill>
                  <a:schemeClr val="tx2"/>
                </a:solidFill>
              </a:defRPr>
            </a:lvl1pPr>
            <a:extLst/>
          </a:lstStyle>
          <a:p>
            <a:pPr>
              <a:defRPr/>
            </a:pPr>
            <a:endParaRPr lang="en-US"/>
          </a:p>
        </p:txBody>
      </p:sp>
      <p:sp>
        <p:nvSpPr>
          <p:cNvPr id="23" name="Slide Number Placeholder 22"/>
          <p:cNvSpPr>
            <a:spLocks noGrp="1"/>
          </p:cNvSpPr>
          <p:nvPr>
            <p:ph type="sldNum" sz="quarter" idx="4"/>
          </p:nvPr>
        </p:nvSpPr>
        <p:spPr>
          <a:xfrm>
            <a:off x="9489599" y="7076167"/>
            <a:ext cx="503873" cy="402652"/>
          </a:xfrm>
          <a:prstGeom prst="rect">
            <a:avLst/>
          </a:prstGeom>
        </p:spPr>
        <p:txBody>
          <a:bodyPr vert="horz" lIns="100794" tIns="50397" rIns="100794" bIns="50397" anchor="b"/>
          <a:lstStyle>
            <a:lvl1pPr algn="l" eaLnBrk="1" latinLnBrk="0" hangingPunct="1">
              <a:defRPr kumimoji="0" sz="1300">
                <a:solidFill>
                  <a:schemeClr val="tx2"/>
                </a:solidFill>
              </a:defRPr>
            </a:lvl1pPr>
            <a:extLst/>
          </a:lstStyle>
          <a:p>
            <a:pPr>
              <a:defRPr/>
            </a:pPr>
            <a:fld id="{08A6BAEA-45C2-47B9-B131-880A230B2BC1}" type="slidenum">
              <a:rPr lang="en-US" smtClean="0"/>
              <a:pPr>
                <a:defRPr/>
              </a:pPr>
              <a:t>‹#›</a:t>
            </a:fld>
            <a:endParaRPr lang="en-US"/>
          </a:p>
        </p:txBody>
      </p:sp>
    </p:spTree>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txStyles>
    <p:titleStyle>
      <a:lvl1pPr algn="l" rtl="0" eaLnBrk="1" latinLnBrk="0" hangingPunct="1">
        <a:spcBef>
          <a:spcPct val="0"/>
        </a:spcBef>
        <a:buNone/>
        <a:defRPr kumimoji="0" sz="4400" kern="1200" spc="-110" baseline="0">
          <a:solidFill>
            <a:schemeClr val="tx2">
              <a:satMod val="200000"/>
            </a:schemeClr>
          </a:solidFill>
          <a:latin typeface="+mj-lt"/>
          <a:ea typeface="+mj-ea"/>
          <a:cs typeface="+mj-cs"/>
        </a:defRPr>
      </a:lvl1pPr>
      <a:extLst/>
    </p:titleStyle>
    <p:bodyStyle>
      <a:lvl1pPr marL="453574" indent="-377979" algn="l" rtl="0" eaLnBrk="1" latinLnBrk="0" hangingPunct="1">
        <a:spcBef>
          <a:spcPts val="772"/>
        </a:spcBef>
        <a:buClr>
          <a:schemeClr val="tx2"/>
        </a:buClr>
        <a:buSzPct val="95000"/>
        <a:buFont typeface="Wingdings"/>
        <a:buChar char=""/>
        <a:defRPr kumimoji="0" sz="3300" kern="1200">
          <a:solidFill>
            <a:schemeClr val="tx1"/>
          </a:solidFill>
          <a:latin typeface="+mn-lt"/>
          <a:ea typeface="+mn-ea"/>
          <a:cs typeface="+mn-cs"/>
        </a:defRPr>
      </a:lvl1pPr>
      <a:lvl2pPr marL="816434" indent="-314982" algn="l" rtl="0" eaLnBrk="1" latinLnBrk="0" hangingPunct="1">
        <a:spcBef>
          <a:spcPct val="20000"/>
        </a:spcBef>
        <a:buClr>
          <a:schemeClr val="accent2"/>
        </a:buClr>
        <a:buSzPct val="90000"/>
        <a:buFont typeface="Wingdings"/>
        <a:buChar char=""/>
        <a:defRPr kumimoji="0" sz="2900" kern="1200">
          <a:solidFill>
            <a:schemeClr val="tx1"/>
          </a:solidFill>
          <a:latin typeface="+mn-lt"/>
          <a:ea typeface="+mn-ea"/>
          <a:cs typeface="+mn-cs"/>
        </a:defRPr>
      </a:lvl2pPr>
      <a:lvl3pPr marL="1098658" indent="-251986" algn="l" rtl="0" eaLnBrk="1" latinLnBrk="0" hangingPunct="1">
        <a:spcBef>
          <a:spcPct val="20000"/>
        </a:spcBef>
        <a:buClr>
          <a:schemeClr val="accent2"/>
        </a:buClr>
        <a:buFont typeface="Wingdings 2"/>
        <a:buChar char=""/>
        <a:defRPr kumimoji="0" sz="2600" kern="1200">
          <a:solidFill>
            <a:schemeClr val="tx1"/>
          </a:solidFill>
          <a:latin typeface="+mn-lt"/>
          <a:ea typeface="+mn-ea"/>
          <a:cs typeface="+mn-cs"/>
        </a:defRPr>
      </a:lvl3pPr>
      <a:lvl4pPr marL="1390962" indent="-251986" algn="l" rtl="0" eaLnBrk="1" latinLnBrk="0" hangingPunct="1">
        <a:spcBef>
          <a:spcPct val="20000"/>
        </a:spcBef>
        <a:buClr>
          <a:schemeClr val="accent3"/>
        </a:buClr>
        <a:buFont typeface="Wingdings 3"/>
        <a:buChar char=""/>
        <a:defRPr kumimoji="0" sz="2400" kern="1200">
          <a:solidFill>
            <a:schemeClr val="tx1"/>
          </a:solidFill>
          <a:latin typeface="+mn-lt"/>
          <a:ea typeface="+mn-ea"/>
          <a:cs typeface="+mn-cs"/>
        </a:defRPr>
      </a:lvl4pPr>
      <a:lvl5pPr marL="1632868" indent="-231827" algn="l" rtl="0" eaLnBrk="1" latinLnBrk="0" hangingPunct="1">
        <a:spcBef>
          <a:spcPct val="20000"/>
        </a:spcBef>
        <a:buClr>
          <a:schemeClr val="accent3"/>
        </a:buClr>
        <a:buFont typeface="Wingdings 2"/>
        <a:buChar char=""/>
        <a:defRPr kumimoji="0" sz="2200" kern="1200">
          <a:solidFill>
            <a:schemeClr val="tx1"/>
          </a:solidFill>
          <a:latin typeface="+mn-lt"/>
          <a:ea typeface="+mn-ea"/>
          <a:cs typeface="+mn-cs"/>
        </a:defRPr>
      </a:lvl5pPr>
      <a:lvl6pPr marL="1884854" indent="-231827"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6pPr>
      <a:lvl7pPr marL="2096522" indent="-201589" algn="l" rtl="0" eaLnBrk="1" latinLnBrk="0" hangingPunct="1">
        <a:spcBef>
          <a:spcPct val="20000"/>
        </a:spcBef>
        <a:buClr>
          <a:schemeClr val="accent4"/>
        </a:buClr>
        <a:buFont typeface="Wingdings 2"/>
        <a:buChar char=""/>
        <a:defRPr kumimoji="0" sz="1800" kern="1200">
          <a:solidFill>
            <a:schemeClr val="tx1"/>
          </a:solidFill>
          <a:latin typeface="+mn-lt"/>
          <a:ea typeface="+mn-ea"/>
          <a:cs typeface="+mn-cs"/>
        </a:defRPr>
      </a:lvl7pPr>
      <a:lvl8pPr marL="2308190" indent="-201589" algn="l" rtl="0" eaLnBrk="1" latinLnBrk="0" hangingPunct="1">
        <a:spcBef>
          <a:spcPct val="20000"/>
        </a:spcBef>
        <a:buClr>
          <a:schemeClr val="accent4"/>
        </a:buClr>
        <a:buFont typeface="Wingdings 2"/>
        <a:buChar char=""/>
        <a:defRPr kumimoji="0" sz="1800" kern="1200">
          <a:solidFill>
            <a:schemeClr val="tx1"/>
          </a:solidFill>
          <a:latin typeface="+mn-lt"/>
          <a:ea typeface="+mn-ea"/>
          <a:cs typeface="+mn-cs"/>
        </a:defRPr>
      </a:lvl8pPr>
      <a:lvl9pPr marL="2519858" indent="-201589" algn="l" rtl="0" eaLnBrk="1" latinLnBrk="0" hangingPunct="1">
        <a:spcBef>
          <a:spcPct val="20000"/>
        </a:spcBef>
        <a:buClr>
          <a:schemeClr val="accent4"/>
        </a:buClr>
        <a:buFont typeface="Wingdings 2"/>
        <a:buChar char=""/>
        <a:defRPr kumimoji="0" sz="18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503972" algn="l" rtl="0" eaLnBrk="1" latinLnBrk="0" hangingPunct="1">
        <a:defRPr kumimoji="0" kern="1200">
          <a:solidFill>
            <a:schemeClr val="tx1"/>
          </a:solidFill>
          <a:latin typeface="+mn-lt"/>
          <a:ea typeface="+mn-ea"/>
          <a:cs typeface="+mn-cs"/>
        </a:defRPr>
      </a:lvl2pPr>
      <a:lvl3pPr marL="1007943" algn="l" rtl="0" eaLnBrk="1" latinLnBrk="0" hangingPunct="1">
        <a:defRPr kumimoji="0" kern="1200">
          <a:solidFill>
            <a:schemeClr val="tx1"/>
          </a:solidFill>
          <a:latin typeface="+mn-lt"/>
          <a:ea typeface="+mn-ea"/>
          <a:cs typeface="+mn-cs"/>
        </a:defRPr>
      </a:lvl3pPr>
      <a:lvl4pPr marL="1511915" algn="l" rtl="0" eaLnBrk="1" latinLnBrk="0" hangingPunct="1">
        <a:defRPr kumimoji="0" kern="1200">
          <a:solidFill>
            <a:schemeClr val="tx1"/>
          </a:solidFill>
          <a:latin typeface="+mn-lt"/>
          <a:ea typeface="+mn-ea"/>
          <a:cs typeface="+mn-cs"/>
        </a:defRPr>
      </a:lvl4pPr>
      <a:lvl5pPr marL="2015886" algn="l" rtl="0" eaLnBrk="1" latinLnBrk="0" hangingPunct="1">
        <a:defRPr kumimoji="0" kern="1200">
          <a:solidFill>
            <a:schemeClr val="tx1"/>
          </a:solidFill>
          <a:latin typeface="+mn-lt"/>
          <a:ea typeface="+mn-ea"/>
          <a:cs typeface="+mn-cs"/>
        </a:defRPr>
      </a:lvl5pPr>
      <a:lvl6pPr marL="2519858" algn="l" rtl="0" eaLnBrk="1" latinLnBrk="0" hangingPunct="1">
        <a:defRPr kumimoji="0" kern="1200">
          <a:solidFill>
            <a:schemeClr val="tx1"/>
          </a:solidFill>
          <a:latin typeface="+mn-lt"/>
          <a:ea typeface="+mn-ea"/>
          <a:cs typeface="+mn-cs"/>
        </a:defRPr>
      </a:lvl6pPr>
      <a:lvl7pPr marL="3023829" algn="l" rtl="0" eaLnBrk="1" latinLnBrk="0" hangingPunct="1">
        <a:defRPr kumimoji="0" kern="1200">
          <a:solidFill>
            <a:schemeClr val="tx1"/>
          </a:solidFill>
          <a:latin typeface="+mn-lt"/>
          <a:ea typeface="+mn-ea"/>
          <a:cs typeface="+mn-cs"/>
        </a:defRPr>
      </a:lvl7pPr>
      <a:lvl8pPr marL="3527801" algn="l" rtl="0" eaLnBrk="1" latinLnBrk="0" hangingPunct="1">
        <a:defRPr kumimoji="0" kern="1200">
          <a:solidFill>
            <a:schemeClr val="tx1"/>
          </a:solidFill>
          <a:latin typeface="+mn-lt"/>
          <a:ea typeface="+mn-ea"/>
          <a:cs typeface="+mn-cs"/>
        </a:defRPr>
      </a:lvl8pPr>
      <a:lvl9pPr marL="4031772"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24.jpeg"/></Relationships>
</file>

<file path=ppt/slides/_rels/slide1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4.jpe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6.xml"/><Relationship Id="rId5" Type="http://schemas.openxmlformats.org/officeDocument/2006/relationships/image" Target="../media/image28.jpeg"/><Relationship Id="rId4" Type="http://schemas.openxmlformats.org/officeDocument/2006/relationships/image" Target="../media/image27.jpeg"/></Relationships>
</file>

<file path=ppt/slides/_rels/slide21.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32.jpeg"/></Relationships>
</file>

<file path=ppt/slides/_rels/slide2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38.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30.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40.jpeg"/></Relationships>
</file>

<file path=ppt/slides/_rels/slide31.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42.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38.xml"/><Relationship Id="rId1" Type="http://schemas.openxmlformats.org/officeDocument/2006/relationships/slideLayout" Target="../slideLayouts/slideLayout6.xml"/><Relationship Id="rId4" Type="http://schemas.openxmlformats.org/officeDocument/2006/relationships/image" Target="../media/image48.png"/></Relationships>
</file>

<file path=ppt/slides/_rels/slide39.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2486025"/>
            <a:ext cx="10077449" cy="1008380"/>
          </a:xfrm>
        </p:spPr>
        <p:txBody>
          <a:bodyPr/>
          <a:lstStyle/>
          <a:p>
            <a:pPr algn="ctr"/>
            <a:r>
              <a:rPr lang="en-US" dirty="0" smtClean="0"/>
              <a:t>Digital Rights Management</a:t>
            </a:r>
            <a:br>
              <a:rPr lang="en-US" dirty="0" smtClean="0"/>
            </a:br>
            <a:r>
              <a:rPr lang="en-US" dirty="0" smtClean="0"/>
              <a:t>(DRM)</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218" name="Picture 56" descr="drm-itunesbrk"/>
          <p:cNvPicPr>
            <a:picLocks noGrp="1" noChangeAspect="1" noChangeArrowheads="1"/>
          </p:cNvPicPr>
          <p:nvPr>
            <p:ph sz="half" idx="4294967295"/>
          </p:nvPr>
        </p:nvPicPr>
        <p:blipFill>
          <a:blip r:embed="rId3" cstate="print"/>
          <a:srcRect/>
          <a:stretch>
            <a:fillRect/>
          </a:stretch>
        </p:blipFill>
        <p:spPr>
          <a:xfrm>
            <a:off x="6045200" y="3019425"/>
            <a:ext cx="4032250" cy="5381625"/>
          </a:xfrm>
        </p:spPr>
      </p:pic>
      <p:pic>
        <p:nvPicPr>
          <p:cNvPr id="9219" name="Picture 54" descr="kindledrm5"/>
          <p:cNvPicPr>
            <a:picLocks noChangeAspect="1" noChangeArrowheads="1"/>
          </p:cNvPicPr>
          <p:nvPr/>
        </p:nvPicPr>
        <p:blipFill>
          <a:blip r:embed="rId4" cstate="print"/>
          <a:srcRect/>
          <a:stretch>
            <a:fillRect/>
          </a:stretch>
        </p:blipFill>
        <p:spPr bwMode="auto">
          <a:xfrm>
            <a:off x="-904875" y="0"/>
            <a:ext cx="5105400" cy="3134739"/>
          </a:xfrm>
          <a:prstGeom prst="rect">
            <a:avLst/>
          </a:prstGeom>
          <a:noFill/>
          <a:ln w="9525">
            <a:noFill/>
            <a:miter lim="800000"/>
            <a:headEnd/>
            <a:tailEnd/>
          </a:ln>
        </p:spPr>
      </p:pic>
      <p:pic>
        <p:nvPicPr>
          <p:cNvPr id="9220" name="Picture 5" descr="DRM"/>
          <p:cNvPicPr>
            <a:picLocks noChangeAspect="1" noChangeArrowheads="1"/>
          </p:cNvPicPr>
          <p:nvPr/>
        </p:nvPicPr>
        <p:blipFill>
          <a:blip r:embed="rId5" cstate="print"/>
          <a:srcRect/>
          <a:stretch>
            <a:fillRect/>
          </a:stretch>
        </p:blipFill>
        <p:spPr bwMode="auto">
          <a:xfrm>
            <a:off x="0" y="4391025"/>
            <a:ext cx="4352925" cy="3326532"/>
          </a:xfrm>
          <a:prstGeom prst="rect">
            <a:avLst/>
          </a:prstGeom>
          <a:noFill/>
          <a:ln w="9525">
            <a:noFill/>
            <a:miter lim="800000"/>
            <a:headEnd/>
            <a:tailEnd/>
          </a:ln>
        </p:spPr>
      </p:pic>
      <p:pic>
        <p:nvPicPr>
          <p:cNvPr id="9221" name="Picture 5" descr="ubisoft-drm-hacked"/>
          <p:cNvPicPr>
            <a:picLocks noChangeAspect="1" noChangeArrowheads="1"/>
          </p:cNvPicPr>
          <p:nvPr/>
        </p:nvPicPr>
        <p:blipFill>
          <a:blip r:embed="rId6" cstate="print"/>
          <a:srcRect/>
          <a:stretch>
            <a:fillRect/>
          </a:stretch>
        </p:blipFill>
        <p:spPr bwMode="auto">
          <a:xfrm>
            <a:off x="6132296" y="0"/>
            <a:ext cx="3945154" cy="24860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5038816404-4e0041562b_Zoe_PreviewParis2010_RenaultOnFlickr_c.jpg"/>
          <p:cNvPicPr>
            <a:picLocks noChangeAspect="1"/>
          </p:cNvPicPr>
          <p:nvPr/>
        </p:nvPicPr>
        <p:blipFill>
          <a:blip r:embed="rId3" cstate="print"/>
          <a:stretch>
            <a:fillRect/>
          </a:stretch>
        </p:blipFill>
        <p:spPr>
          <a:xfrm>
            <a:off x="1076325" y="1114425"/>
            <a:ext cx="8010525" cy="5340349"/>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3552825"/>
            <a:ext cx="10077449" cy="1008380"/>
          </a:xfrm>
        </p:spPr>
        <p:txBody>
          <a:bodyPr/>
          <a:lstStyle/>
          <a:p>
            <a:pPr algn="ctr"/>
            <a:r>
              <a:rPr lang="en-US" dirty="0" smtClean="0"/>
              <a:t>Types of DRM</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Encryption Key</a:t>
            </a:r>
            <a:endParaRPr lang="en-US" dirty="0"/>
          </a:p>
        </p:txBody>
      </p:sp>
      <p:pic>
        <p:nvPicPr>
          <p:cNvPr id="3" name="Picture 2" descr="exploit.jpg"/>
          <p:cNvPicPr>
            <a:picLocks noChangeAspect="1"/>
          </p:cNvPicPr>
          <p:nvPr/>
        </p:nvPicPr>
        <p:blipFill>
          <a:blip r:embed="rId3" cstate="print"/>
          <a:stretch>
            <a:fillRect/>
          </a:stretch>
        </p:blipFill>
        <p:spPr>
          <a:xfrm>
            <a:off x="0" y="919367"/>
            <a:ext cx="10077450" cy="6895856"/>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Region Locking</a:t>
            </a:r>
            <a:endParaRPr lang="en-US" dirty="0"/>
          </a:p>
        </p:txBody>
      </p:sp>
      <p:pic>
        <p:nvPicPr>
          <p:cNvPr id="3" name="Picture 2" descr="bluray_regions.gif"/>
          <p:cNvPicPr>
            <a:picLocks noChangeAspect="1"/>
          </p:cNvPicPr>
          <p:nvPr/>
        </p:nvPicPr>
        <p:blipFill>
          <a:blip r:embed="rId3" cstate="print"/>
          <a:stretch>
            <a:fillRect/>
          </a:stretch>
        </p:blipFill>
        <p:spPr>
          <a:xfrm>
            <a:off x="0" y="1114425"/>
            <a:ext cx="10148034" cy="525780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One Time Activation (Serial Key)</a:t>
            </a:r>
            <a:endParaRPr lang="en-US" dirty="0"/>
          </a:p>
        </p:txBody>
      </p:sp>
      <p:pic>
        <p:nvPicPr>
          <p:cNvPr id="4" name="Picture 3" descr="3.jpg"/>
          <p:cNvPicPr>
            <a:picLocks noChangeAspect="1"/>
          </p:cNvPicPr>
          <p:nvPr/>
        </p:nvPicPr>
        <p:blipFill>
          <a:blip r:embed="rId3" cstate="print"/>
          <a:stretch>
            <a:fillRect/>
          </a:stretch>
        </p:blipFill>
        <p:spPr>
          <a:xfrm>
            <a:off x="812585" y="959109"/>
            <a:ext cx="8452280" cy="6603741"/>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One Time Activation (Serial Key)</a:t>
            </a:r>
            <a:endParaRPr lang="en-US" dirty="0"/>
          </a:p>
        </p:txBody>
      </p:sp>
      <p:pic>
        <p:nvPicPr>
          <p:cNvPr id="2050" name="Picture 2" descr="D:\Downloads\bioshock_wallpaper_by_killervirus.jpg"/>
          <p:cNvPicPr>
            <a:picLocks noChangeAspect="1" noChangeArrowheads="1"/>
          </p:cNvPicPr>
          <p:nvPr/>
        </p:nvPicPr>
        <p:blipFill>
          <a:blip r:embed="rId3" cstate="print"/>
          <a:srcRect/>
          <a:stretch>
            <a:fillRect/>
          </a:stretch>
        </p:blipFill>
        <p:spPr bwMode="auto">
          <a:xfrm>
            <a:off x="0" y="1896526"/>
            <a:ext cx="10077450" cy="5666324"/>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Phoning Home</a:t>
            </a:r>
            <a:endParaRPr lang="en-US" dirty="0"/>
          </a:p>
        </p:txBody>
      </p:sp>
      <p:pic>
        <p:nvPicPr>
          <p:cNvPr id="4" name="Picture 6" descr="C:\Users\Bushido_Blade\Desktop\Persuasive Presentation\Source\crop-et-phone-home-poster-600x321.jpg"/>
          <p:cNvPicPr>
            <a:picLocks noChangeAspect="1" noChangeArrowheads="1"/>
          </p:cNvPicPr>
          <p:nvPr/>
        </p:nvPicPr>
        <p:blipFill>
          <a:blip r:embed="rId3" cstate="print"/>
          <a:srcRect/>
          <a:stretch>
            <a:fillRect/>
          </a:stretch>
        </p:blipFill>
        <p:spPr bwMode="auto">
          <a:xfrm>
            <a:off x="0" y="1266825"/>
            <a:ext cx="10220325" cy="54673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Always-On DRM</a:t>
            </a:r>
            <a:endParaRPr lang="en-US" dirty="0"/>
          </a:p>
        </p:txBody>
      </p:sp>
      <p:pic>
        <p:nvPicPr>
          <p:cNvPr id="6" name="Picture 4" descr="aTWTX"/>
          <p:cNvPicPr>
            <a:picLocks noChangeAspect="1" noChangeArrowheads="1"/>
          </p:cNvPicPr>
          <p:nvPr/>
        </p:nvPicPr>
        <p:blipFill>
          <a:blip r:embed="rId3" cstate="print"/>
          <a:srcRect/>
          <a:stretch>
            <a:fillRect/>
          </a:stretch>
        </p:blipFill>
        <p:spPr bwMode="auto">
          <a:xfrm>
            <a:off x="-523875" y="1190625"/>
            <a:ext cx="6705600" cy="5364753"/>
          </a:xfrm>
          <a:prstGeom prst="rect">
            <a:avLst/>
          </a:prstGeom>
          <a:noFill/>
          <a:ln w="9525">
            <a:noFill/>
            <a:miter lim="800000"/>
            <a:headEnd/>
            <a:tailEnd/>
          </a:ln>
        </p:spPr>
      </p:pic>
      <p:pic>
        <p:nvPicPr>
          <p:cNvPr id="5" name="Picture 3" descr="C:\Users\Bushido_Blade\Desktop\Persuasive Presentation\Source\indiana-jones-d3-meme.jpg"/>
          <p:cNvPicPr>
            <a:picLocks noChangeAspect="1" noChangeArrowheads="1"/>
          </p:cNvPicPr>
          <p:nvPr/>
        </p:nvPicPr>
        <p:blipFill>
          <a:blip r:embed="rId4" cstate="print"/>
          <a:srcRect/>
          <a:stretch>
            <a:fillRect/>
          </a:stretch>
        </p:blipFill>
        <p:spPr bwMode="auto">
          <a:xfrm>
            <a:off x="5813860" y="1800225"/>
            <a:ext cx="4263590" cy="477445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Always-On DRM</a:t>
            </a:r>
            <a:endParaRPr lang="en-US" dirty="0"/>
          </a:p>
        </p:txBody>
      </p:sp>
      <p:pic>
        <p:nvPicPr>
          <p:cNvPr id="7" name="Picture 2" descr="C:\Users\Bushido_Blade\Desktop\Persuasive Presentation\Source\no-internet.jpg"/>
          <p:cNvPicPr>
            <a:picLocks noChangeAspect="1" noChangeArrowheads="1"/>
          </p:cNvPicPr>
          <p:nvPr/>
        </p:nvPicPr>
        <p:blipFill>
          <a:blip r:embed="rId3" cstate="print"/>
          <a:srcRect/>
          <a:stretch>
            <a:fillRect/>
          </a:stretch>
        </p:blipFill>
        <p:spPr bwMode="auto">
          <a:xfrm>
            <a:off x="847725" y="1038225"/>
            <a:ext cx="8239125" cy="627297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1992</a:t>
            </a:r>
            <a:endParaRPr lang="en-US" dirty="0"/>
          </a:p>
        </p:txBody>
      </p:sp>
      <p:pic>
        <p:nvPicPr>
          <p:cNvPr id="3" name="Picture 2" descr="giphy.gif"/>
          <p:cNvPicPr>
            <a:picLocks noChangeAspect="1"/>
          </p:cNvPicPr>
          <p:nvPr/>
        </p:nvPicPr>
        <p:blipFill>
          <a:blip r:embed="rId3" cstate="print"/>
          <a:stretch>
            <a:fillRect/>
          </a:stretch>
        </p:blipFill>
        <p:spPr>
          <a:xfrm>
            <a:off x="3171825" y="4762500"/>
            <a:ext cx="3733800" cy="2800350"/>
          </a:xfrm>
          <a:prstGeom prst="rect">
            <a:avLst/>
          </a:prstGeom>
          <a:ln>
            <a:noFill/>
          </a:ln>
          <a:effectLst>
            <a:softEdge rad="112500"/>
          </a:effectLst>
        </p:spPr>
      </p:pic>
      <p:pic>
        <p:nvPicPr>
          <p:cNvPr id="8" name="Picture 7" descr="360-090405-1.png"/>
          <p:cNvPicPr>
            <a:picLocks noChangeAspect="1"/>
          </p:cNvPicPr>
          <p:nvPr/>
        </p:nvPicPr>
        <p:blipFill>
          <a:blip r:embed="rId4" cstate="print"/>
          <a:stretch>
            <a:fillRect/>
          </a:stretch>
        </p:blipFill>
        <p:spPr>
          <a:xfrm>
            <a:off x="542925" y="1419225"/>
            <a:ext cx="3428572" cy="2419048"/>
          </a:xfrm>
          <a:prstGeom prst="rect">
            <a:avLst/>
          </a:prstGeom>
        </p:spPr>
      </p:pic>
      <p:pic>
        <p:nvPicPr>
          <p:cNvPr id="9" name="Picture 8" descr="d491d097-cd0d-4c07-8a31-d007987666dd.jpg"/>
          <p:cNvPicPr>
            <a:picLocks noChangeAspect="1"/>
          </p:cNvPicPr>
          <p:nvPr/>
        </p:nvPicPr>
        <p:blipFill>
          <a:blip r:embed="rId5" cstate="print"/>
          <a:stretch>
            <a:fillRect/>
          </a:stretch>
        </p:blipFill>
        <p:spPr>
          <a:xfrm>
            <a:off x="5727954" y="1266825"/>
            <a:ext cx="4349496" cy="2438400"/>
          </a:xfrm>
          <a:prstGeom prst="rect">
            <a:avLst/>
          </a:prstGeom>
        </p:spPr>
      </p:pic>
      <p:sp>
        <p:nvSpPr>
          <p:cNvPr id="10" name="Right Arrow 9"/>
          <p:cNvSpPr/>
          <p:nvPr/>
        </p:nvSpPr>
        <p:spPr>
          <a:xfrm>
            <a:off x="4549521" y="2257425"/>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Always-On DRM</a:t>
            </a:r>
            <a:endParaRPr lang="en-US" dirty="0"/>
          </a:p>
        </p:txBody>
      </p:sp>
      <p:pic>
        <p:nvPicPr>
          <p:cNvPr id="7" name="Picture 2" descr="C:\Users\Bushido_Blade\Desktop\Persuasive Presentation\Source\ubisoft_1_contentfullwidth.png"/>
          <p:cNvPicPr>
            <a:picLocks noChangeAspect="1" noChangeArrowheads="1"/>
          </p:cNvPicPr>
          <p:nvPr/>
        </p:nvPicPr>
        <p:blipFill>
          <a:blip r:embed="rId3" cstate="print"/>
          <a:srcRect/>
          <a:stretch>
            <a:fillRect/>
          </a:stretch>
        </p:blipFill>
        <p:spPr bwMode="auto">
          <a:xfrm>
            <a:off x="4962525" y="1876425"/>
            <a:ext cx="4724400" cy="1935163"/>
          </a:xfrm>
          <a:prstGeom prst="rect">
            <a:avLst/>
          </a:prstGeom>
          <a:noFill/>
          <a:ln w="9525">
            <a:noFill/>
            <a:miter lim="800000"/>
            <a:headEnd/>
            <a:tailEnd/>
          </a:ln>
        </p:spPr>
      </p:pic>
      <p:pic>
        <p:nvPicPr>
          <p:cNvPr id="8" name="Picture 3" descr="C:\Users\Bushido_Blade\Desktop\Persuasive Presentation\Source\ea-logo.jpg"/>
          <p:cNvPicPr>
            <a:picLocks noChangeAspect="1" noChangeArrowheads="1"/>
          </p:cNvPicPr>
          <p:nvPr/>
        </p:nvPicPr>
        <p:blipFill>
          <a:blip r:embed="rId4" cstate="print"/>
          <a:srcRect/>
          <a:stretch>
            <a:fillRect/>
          </a:stretch>
        </p:blipFill>
        <p:spPr bwMode="auto">
          <a:xfrm>
            <a:off x="390525" y="1266825"/>
            <a:ext cx="4124325" cy="3186864"/>
          </a:xfrm>
          <a:prstGeom prst="rect">
            <a:avLst/>
          </a:prstGeom>
          <a:noFill/>
          <a:ln w="9525">
            <a:noFill/>
            <a:miter lim="800000"/>
            <a:headEnd/>
            <a:tailEnd/>
          </a:ln>
        </p:spPr>
      </p:pic>
      <p:pic>
        <p:nvPicPr>
          <p:cNvPr id="9" name="Picture 8" descr="blizz-1330538518.jpg"/>
          <p:cNvPicPr>
            <a:picLocks noChangeAspect="1"/>
          </p:cNvPicPr>
          <p:nvPr/>
        </p:nvPicPr>
        <p:blipFill>
          <a:blip r:embed="rId5" cstate="print"/>
          <a:stretch>
            <a:fillRect/>
          </a:stretch>
        </p:blipFill>
        <p:spPr>
          <a:xfrm>
            <a:off x="1914525" y="4619625"/>
            <a:ext cx="6393071" cy="2943225"/>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Creative DRM</a:t>
            </a:r>
            <a:endParaRPr lang="en-US" dirty="0"/>
          </a:p>
        </p:txBody>
      </p:sp>
      <p:pic>
        <p:nvPicPr>
          <p:cNvPr id="2050" name="Picture 2" descr="D:\Downloads\index.gif"/>
          <p:cNvPicPr>
            <a:picLocks noChangeAspect="1" noChangeArrowheads="1" noCrop="1"/>
          </p:cNvPicPr>
          <p:nvPr/>
        </p:nvPicPr>
        <p:blipFill>
          <a:blip r:embed="rId3" cstate="print"/>
          <a:srcRect/>
          <a:stretch>
            <a:fillRect/>
          </a:stretch>
        </p:blipFill>
        <p:spPr bwMode="auto">
          <a:xfrm>
            <a:off x="0" y="844550"/>
            <a:ext cx="10077450" cy="6718300"/>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Creative DRM</a:t>
            </a:r>
            <a:endParaRPr lang="en-US" dirty="0"/>
          </a:p>
        </p:txBody>
      </p:sp>
      <p:pic>
        <p:nvPicPr>
          <p:cNvPr id="4" name="Picture 3" descr="batman-arkham-asyl_1468638c.jpg"/>
          <p:cNvPicPr>
            <a:picLocks noChangeAspect="1"/>
          </p:cNvPicPr>
          <p:nvPr/>
        </p:nvPicPr>
        <p:blipFill>
          <a:blip r:embed="rId3" cstate="print"/>
          <a:stretch>
            <a:fillRect/>
          </a:stretch>
        </p:blipFill>
        <p:spPr>
          <a:xfrm>
            <a:off x="0" y="1231707"/>
            <a:ext cx="10112243" cy="6331143"/>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Creative DRM</a:t>
            </a:r>
            <a:endParaRPr lang="en-US" dirty="0"/>
          </a:p>
        </p:txBody>
      </p:sp>
      <p:pic>
        <p:nvPicPr>
          <p:cNvPr id="1026" name="Picture 2" descr="C:\Users\Bushido_Blade\Desktop\Untitled.jpg"/>
          <p:cNvPicPr>
            <a:picLocks noChangeAspect="1" noChangeArrowheads="1"/>
          </p:cNvPicPr>
          <p:nvPr/>
        </p:nvPicPr>
        <p:blipFill>
          <a:blip r:embed="rId3" cstate="print"/>
          <a:srcRect/>
          <a:stretch>
            <a:fillRect/>
          </a:stretch>
        </p:blipFill>
        <p:spPr bwMode="auto">
          <a:xfrm>
            <a:off x="758825" y="1495425"/>
            <a:ext cx="8559800" cy="1873250"/>
          </a:xfrm>
          <a:prstGeom prst="rect">
            <a:avLst/>
          </a:prstGeom>
          <a:noFill/>
        </p:spPr>
      </p:pic>
      <p:pic>
        <p:nvPicPr>
          <p:cNvPr id="1027" name="Picture 3" descr="C:\Users\Bushido_Blade\Desktop\Untitled1.jpg"/>
          <p:cNvPicPr>
            <a:picLocks noChangeAspect="1" noChangeArrowheads="1"/>
          </p:cNvPicPr>
          <p:nvPr/>
        </p:nvPicPr>
        <p:blipFill>
          <a:blip r:embed="rId4" cstate="print"/>
          <a:srcRect/>
          <a:stretch>
            <a:fillRect/>
          </a:stretch>
        </p:blipFill>
        <p:spPr bwMode="auto">
          <a:xfrm>
            <a:off x="1390650" y="4543425"/>
            <a:ext cx="7296150" cy="1689100"/>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77449" cy="1008380"/>
          </a:xfrm>
        </p:spPr>
        <p:txBody>
          <a:bodyPr/>
          <a:lstStyle/>
          <a:p>
            <a:pPr algn="ctr"/>
            <a:r>
              <a:rPr lang="en-US" dirty="0" smtClean="0"/>
              <a:t>Creative DRM</a:t>
            </a:r>
            <a:endParaRPr lang="en-US" dirty="0"/>
          </a:p>
        </p:txBody>
      </p:sp>
      <p:pic>
        <p:nvPicPr>
          <p:cNvPr id="7" name="Picture 6" descr="130515_inventory_creativedrm_gamedevtycoon.jpg"/>
          <p:cNvPicPr>
            <a:picLocks noChangeAspect="1"/>
          </p:cNvPicPr>
          <p:nvPr/>
        </p:nvPicPr>
        <p:blipFill>
          <a:blip r:embed="rId3" cstate="print"/>
          <a:stretch>
            <a:fillRect/>
          </a:stretch>
        </p:blipFill>
        <p:spPr>
          <a:xfrm>
            <a:off x="0" y="1969865"/>
            <a:ext cx="10077450" cy="5592985"/>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42" name="Picture 2" descr="C:\Users\Bushido_Blade\Desktop\Persuasive Presentation\Source\cracked-egg-640.jpg"/>
          <p:cNvPicPr>
            <a:picLocks noChangeAspect="1" noChangeArrowheads="1"/>
          </p:cNvPicPr>
          <p:nvPr/>
        </p:nvPicPr>
        <p:blipFill>
          <a:blip r:embed="rId3" cstate="print"/>
          <a:srcRect/>
          <a:stretch>
            <a:fillRect/>
          </a:stretch>
        </p:blipFill>
        <p:spPr bwMode="auto">
          <a:xfrm>
            <a:off x="0" y="-6350"/>
            <a:ext cx="10093325" cy="7569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Legal Issues</a:t>
            </a:r>
            <a:endParaRPr lang="en-US" dirty="0"/>
          </a:p>
        </p:txBody>
      </p:sp>
      <p:sp>
        <p:nvSpPr>
          <p:cNvPr id="5" name="TextBox 4"/>
          <p:cNvSpPr txBox="1"/>
          <p:nvPr/>
        </p:nvSpPr>
        <p:spPr>
          <a:xfrm>
            <a:off x="0" y="4238625"/>
            <a:ext cx="10077450" cy="1637949"/>
          </a:xfrm>
          <a:prstGeom prst="rect">
            <a:avLst/>
          </a:prstGeom>
          <a:noFill/>
        </p:spPr>
        <p:txBody>
          <a:bodyPr wrap="square" rtlCol="0">
            <a:spAutoFit/>
          </a:bodyPr>
          <a:lstStyle/>
          <a:p>
            <a:pPr algn="ctr"/>
            <a:r>
              <a:rPr lang="en-US" sz="3600" dirty="0" smtClean="0">
                <a:latin typeface="Georgia" pitchFamily="18" charset="0"/>
              </a:rPr>
              <a:t>Digital </a:t>
            </a:r>
            <a:r>
              <a:rPr lang="en-US" sz="3600" dirty="0" err="1" smtClean="0">
                <a:latin typeface="Georgia" pitchFamily="18" charset="0"/>
              </a:rPr>
              <a:t>Millenium</a:t>
            </a:r>
            <a:r>
              <a:rPr lang="en-US" sz="3600" dirty="0" smtClean="0">
                <a:latin typeface="Georgia" pitchFamily="18" charset="0"/>
              </a:rPr>
              <a:t> Copyright Act signed into law by President Clinton in 1998 made it a </a:t>
            </a:r>
            <a:r>
              <a:rPr lang="en-US" sz="3600" dirty="0" smtClean="0">
                <a:solidFill>
                  <a:srgbClr val="FFC000"/>
                </a:solidFill>
                <a:latin typeface="Georgia" pitchFamily="18" charset="0"/>
              </a:rPr>
              <a:t>FEDERAL</a:t>
            </a:r>
            <a:r>
              <a:rPr lang="en-US" sz="3600" dirty="0" smtClean="0">
                <a:latin typeface="Georgia" pitchFamily="18" charset="0"/>
              </a:rPr>
              <a:t> crime to circumvent DRM.</a:t>
            </a:r>
            <a:endParaRPr lang="en-US" sz="3600" dirty="0">
              <a:latin typeface="Georgia" pitchFamily="18" charset="0"/>
            </a:endParaRPr>
          </a:p>
        </p:txBody>
      </p:sp>
      <p:pic>
        <p:nvPicPr>
          <p:cNvPr id="4" name="Picture 3" descr="giphy.gif"/>
          <p:cNvPicPr>
            <a:picLocks noChangeAspect="1"/>
          </p:cNvPicPr>
          <p:nvPr/>
        </p:nvPicPr>
        <p:blipFill>
          <a:blip r:embed="rId3" cstate="print"/>
          <a:stretch>
            <a:fillRect/>
          </a:stretch>
        </p:blipFill>
        <p:spPr>
          <a:xfrm>
            <a:off x="3057525" y="1114425"/>
            <a:ext cx="3733800" cy="280035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Legal Issues</a:t>
            </a:r>
            <a:endParaRPr lang="en-US" dirty="0"/>
          </a:p>
        </p:txBody>
      </p:sp>
      <p:sp>
        <p:nvSpPr>
          <p:cNvPr id="5" name="TextBox 4"/>
          <p:cNvSpPr txBox="1"/>
          <p:nvPr/>
        </p:nvSpPr>
        <p:spPr>
          <a:xfrm>
            <a:off x="0" y="4543425"/>
            <a:ext cx="10077450" cy="893834"/>
          </a:xfrm>
          <a:prstGeom prst="rect">
            <a:avLst/>
          </a:prstGeom>
          <a:noFill/>
        </p:spPr>
        <p:txBody>
          <a:bodyPr wrap="square" rtlCol="0">
            <a:spAutoFit/>
          </a:bodyPr>
          <a:lstStyle/>
          <a:p>
            <a:pPr algn="ctr"/>
            <a:r>
              <a:rPr lang="en-US" sz="2800" dirty="0" smtClean="0">
                <a:latin typeface="Georgia" pitchFamily="18" charset="0"/>
              </a:rPr>
              <a:t>2009: Exemptions for college professors and film students</a:t>
            </a:r>
          </a:p>
          <a:p>
            <a:pPr algn="ctr"/>
            <a:r>
              <a:rPr lang="en-US" sz="2800" dirty="0" smtClean="0">
                <a:solidFill>
                  <a:srgbClr val="FFC000"/>
                </a:solidFill>
                <a:latin typeface="Georgia" pitchFamily="18" charset="0"/>
              </a:rPr>
              <a:t>DVDs </a:t>
            </a:r>
            <a:endParaRPr lang="en-US" sz="2800" dirty="0">
              <a:solidFill>
                <a:srgbClr val="FFC000"/>
              </a:solidFill>
              <a:latin typeface="Georgia" pitchFamily="18" charset="0"/>
            </a:endParaRPr>
          </a:p>
        </p:txBody>
      </p:sp>
      <p:pic>
        <p:nvPicPr>
          <p:cNvPr id="6" name="Picture 5" descr="loc_logo_detail.gif"/>
          <p:cNvPicPr>
            <a:picLocks noChangeAspect="1"/>
          </p:cNvPicPr>
          <p:nvPr/>
        </p:nvPicPr>
        <p:blipFill>
          <a:blip r:embed="rId3" cstate="print"/>
          <a:stretch>
            <a:fillRect/>
          </a:stretch>
        </p:blipFill>
        <p:spPr>
          <a:xfrm>
            <a:off x="4200525" y="1419225"/>
            <a:ext cx="1790700" cy="2292350"/>
          </a:xfrm>
          <a:prstGeom prst="rect">
            <a:avLst/>
          </a:prstGeom>
        </p:spPr>
      </p:pic>
      <p:sp>
        <p:nvSpPr>
          <p:cNvPr id="7" name="Rectangle 6"/>
          <p:cNvSpPr/>
          <p:nvPr/>
        </p:nvSpPr>
        <p:spPr>
          <a:xfrm>
            <a:off x="1" y="6372225"/>
            <a:ext cx="10077450" cy="893834"/>
          </a:xfrm>
          <a:prstGeom prst="rect">
            <a:avLst/>
          </a:prstGeom>
        </p:spPr>
        <p:txBody>
          <a:bodyPr wrap="square">
            <a:spAutoFit/>
          </a:bodyPr>
          <a:lstStyle/>
          <a:p>
            <a:pPr algn="ctr"/>
            <a:r>
              <a:rPr lang="en-US" sz="2800" dirty="0" smtClean="0">
                <a:latin typeface="Georgia" pitchFamily="18" charset="0"/>
              </a:rPr>
              <a:t>2012: Exemptions for all college students and K-12 educators</a:t>
            </a:r>
          </a:p>
          <a:p>
            <a:pPr algn="ctr"/>
            <a:r>
              <a:rPr lang="en-US" sz="2800" dirty="0" smtClean="0">
                <a:solidFill>
                  <a:srgbClr val="FFC000"/>
                </a:solidFill>
                <a:latin typeface="Georgia" pitchFamily="18" charset="0"/>
              </a:rPr>
              <a:t>DVDs and online video</a:t>
            </a:r>
            <a:endParaRPr lang="en-US" sz="2800" dirty="0">
              <a:solidFill>
                <a:srgbClr val="FFC000"/>
              </a:solidFill>
              <a:latin typeface="Georgia" pitchFamily="18" charset="0"/>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Legal Issues</a:t>
            </a:r>
            <a:endParaRPr lang="en-US" dirty="0"/>
          </a:p>
        </p:txBody>
      </p:sp>
      <p:pic>
        <p:nvPicPr>
          <p:cNvPr id="8" name="Picture 7" descr="BettyWhite1.jpg"/>
          <p:cNvPicPr>
            <a:picLocks noChangeAspect="1"/>
          </p:cNvPicPr>
          <p:nvPr/>
        </p:nvPicPr>
        <p:blipFill>
          <a:blip r:embed="rId3" cstate="print"/>
          <a:stretch>
            <a:fillRect/>
          </a:stretch>
        </p:blipFill>
        <p:spPr>
          <a:xfrm>
            <a:off x="1838325" y="1495425"/>
            <a:ext cx="6033516" cy="5539456"/>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Consumer Issues</a:t>
            </a:r>
            <a:endParaRPr lang="en-US" dirty="0"/>
          </a:p>
        </p:txBody>
      </p:sp>
      <p:sp>
        <p:nvSpPr>
          <p:cNvPr id="5" name="TextBox 4"/>
          <p:cNvSpPr txBox="1"/>
          <p:nvPr/>
        </p:nvSpPr>
        <p:spPr>
          <a:xfrm>
            <a:off x="0" y="2486025"/>
            <a:ext cx="5648325" cy="493084"/>
          </a:xfrm>
          <a:prstGeom prst="rect">
            <a:avLst/>
          </a:prstGeom>
          <a:noFill/>
        </p:spPr>
        <p:txBody>
          <a:bodyPr wrap="square" rtlCol="0">
            <a:spAutoFit/>
          </a:bodyPr>
          <a:lstStyle/>
          <a:p>
            <a:pPr algn="ctr"/>
            <a:r>
              <a:rPr lang="en-US" sz="2800" dirty="0" smtClean="0">
                <a:latin typeface="Georgia" pitchFamily="18" charset="0"/>
              </a:rPr>
              <a:t>DRM can damage your system</a:t>
            </a:r>
            <a:endParaRPr lang="en-US" sz="2800" dirty="0">
              <a:solidFill>
                <a:srgbClr val="FFC000"/>
              </a:solidFill>
              <a:latin typeface="Georgia" pitchFamily="18" charset="0"/>
            </a:endParaRPr>
          </a:p>
        </p:txBody>
      </p:sp>
      <p:sp>
        <p:nvSpPr>
          <p:cNvPr id="7" name="Rectangle 6"/>
          <p:cNvSpPr/>
          <p:nvPr/>
        </p:nvSpPr>
        <p:spPr>
          <a:xfrm>
            <a:off x="0" y="5610225"/>
            <a:ext cx="5648324" cy="893834"/>
          </a:xfrm>
          <a:prstGeom prst="rect">
            <a:avLst/>
          </a:prstGeom>
        </p:spPr>
        <p:txBody>
          <a:bodyPr wrap="square">
            <a:spAutoFit/>
          </a:bodyPr>
          <a:lstStyle/>
          <a:p>
            <a:pPr algn="ctr"/>
            <a:r>
              <a:rPr lang="en-US" sz="2800" dirty="0" smtClean="0">
                <a:latin typeface="Georgia" pitchFamily="18" charset="0"/>
              </a:rPr>
              <a:t>DRM can give hackers access to your system</a:t>
            </a:r>
            <a:endParaRPr lang="en-US" sz="2800" dirty="0">
              <a:solidFill>
                <a:srgbClr val="FFC000"/>
              </a:solidFill>
              <a:latin typeface="Georgia" pitchFamily="18" charset="0"/>
            </a:endParaRPr>
          </a:p>
        </p:txBody>
      </p:sp>
      <p:pic>
        <p:nvPicPr>
          <p:cNvPr id="8" name="Picture 7" descr="Star_force_logo.png"/>
          <p:cNvPicPr>
            <a:picLocks noChangeAspect="1"/>
          </p:cNvPicPr>
          <p:nvPr/>
        </p:nvPicPr>
        <p:blipFill>
          <a:blip r:embed="rId3" cstate="print"/>
          <a:stretch>
            <a:fillRect/>
          </a:stretch>
        </p:blipFill>
        <p:spPr>
          <a:xfrm>
            <a:off x="6029325" y="2181225"/>
            <a:ext cx="3200400" cy="1610139"/>
          </a:xfrm>
          <a:prstGeom prst="rect">
            <a:avLst/>
          </a:prstGeom>
        </p:spPr>
      </p:pic>
      <p:pic>
        <p:nvPicPr>
          <p:cNvPr id="9" name="Picture 8" descr="(JPEG Image, 240 × 200 pixels).jpg"/>
          <p:cNvPicPr>
            <a:picLocks noChangeAspect="1"/>
          </p:cNvPicPr>
          <p:nvPr/>
        </p:nvPicPr>
        <p:blipFill>
          <a:blip r:embed="rId4" cstate="print"/>
          <a:stretch>
            <a:fillRect/>
          </a:stretch>
        </p:blipFill>
        <p:spPr>
          <a:xfrm>
            <a:off x="6410325" y="5000625"/>
            <a:ext cx="2743200" cy="228600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074" name="Picture 1"/>
          <p:cNvPicPr>
            <a:picLocks noChangeAspect="1" noChangeArrowheads="1"/>
          </p:cNvPicPr>
          <p:nvPr/>
        </p:nvPicPr>
        <p:blipFill>
          <a:blip r:embed="rId3" cstate="print"/>
          <a:srcRect/>
          <a:stretch>
            <a:fillRect/>
          </a:stretch>
        </p:blipFill>
        <p:spPr bwMode="auto">
          <a:xfrm>
            <a:off x="1464945" y="0"/>
            <a:ext cx="7147560" cy="4467225"/>
          </a:xfrm>
          <a:prstGeom prst="rect">
            <a:avLst/>
          </a:prstGeom>
          <a:noFill/>
          <a:ln w="9525">
            <a:noFill/>
            <a:round/>
            <a:headEnd/>
            <a:tailEnd/>
          </a:ln>
        </p:spPr>
      </p:pic>
      <p:pic>
        <p:nvPicPr>
          <p:cNvPr id="3" name="Picture 2" descr="wiretap-Blog_Image_wherehouse_1241110595.jpg"/>
          <p:cNvPicPr>
            <a:picLocks noChangeAspect="1"/>
          </p:cNvPicPr>
          <p:nvPr/>
        </p:nvPicPr>
        <p:blipFill>
          <a:blip r:embed="rId4" cstate="print"/>
          <a:stretch>
            <a:fillRect/>
          </a:stretch>
        </p:blipFill>
        <p:spPr>
          <a:xfrm>
            <a:off x="1171575" y="5381625"/>
            <a:ext cx="7734300" cy="5156200"/>
          </a:xfrm>
          <a:prstGeom prst="rect">
            <a:avLst/>
          </a:prstGeom>
        </p:spPr>
      </p:pic>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Consumer Issues</a:t>
            </a:r>
            <a:endParaRPr lang="en-US" dirty="0"/>
          </a:p>
        </p:txBody>
      </p:sp>
      <p:sp>
        <p:nvSpPr>
          <p:cNvPr id="5" name="TextBox 4"/>
          <p:cNvSpPr txBox="1"/>
          <p:nvPr/>
        </p:nvSpPr>
        <p:spPr>
          <a:xfrm>
            <a:off x="0" y="2486025"/>
            <a:ext cx="5648325" cy="893834"/>
          </a:xfrm>
          <a:prstGeom prst="rect">
            <a:avLst/>
          </a:prstGeom>
          <a:noFill/>
        </p:spPr>
        <p:txBody>
          <a:bodyPr wrap="square" rtlCol="0">
            <a:spAutoFit/>
          </a:bodyPr>
          <a:lstStyle/>
          <a:p>
            <a:pPr algn="ctr"/>
            <a:r>
              <a:rPr lang="en-US" sz="2800" dirty="0" smtClean="0">
                <a:latin typeface="Georgia" pitchFamily="18" charset="0"/>
              </a:rPr>
              <a:t>DRM can give companies excessive control</a:t>
            </a:r>
            <a:endParaRPr lang="en-US" sz="2800" dirty="0">
              <a:solidFill>
                <a:srgbClr val="FFC000"/>
              </a:solidFill>
              <a:latin typeface="Georgia" pitchFamily="18" charset="0"/>
            </a:endParaRPr>
          </a:p>
        </p:txBody>
      </p:sp>
      <p:sp>
        <p:nvSpPr>
          <p:cNvPr id="7" name="Rectangle 6"/>
          <p:cNvSpPr/>
          <p:nvPr/>
        </p:nvSpPr>
        <p:spPr>
          <a:xfrm>
            <a:off x="0" y="5610225"/>
            <a:ext cx="5648324" cy="493084"/>
          </a:xfrm>
          <a:prstGeom prst="rect">
            <a:avLst/>
          </a:prstGeom>
        </p:spPr>
        <p:txBody>
          <a:bodyPr wrap="square">
            <a:spAutoFit/>
          </a:bodyPr>
          <a:lstStyle/>
          <a:p>
            <a:pPr algn="ctr"/>
            <a:r>
              <a:rPr lang="en-US" sz="2800" dirty="0" smtClean="0">
                <a:latin typeface="Georgia" pitchFamily="18" charset="0"/>
              </a:rPr>
              <a:t>DRM can slow your system</a:t>
            </a:r>
            <a:endParaRPr lang="en-US" sz="2800" dirty="0">
              <a:solidFill>
                <a:srgbClr val="FFC000"/>
              </a:solidFill>
              <a:latin typeface="Georgia" pitchFamily="18" charset="0"/>
            </a:endParaRPr>
          </a:p>
        </p:txBody>
      </p:sp>
      <p:pic>
        <p:nvPicPr>
          <p:cNvPr id="10" name="Picture 9" descr="windows-10-logo.gif"/>
          <p:cNvPicPr>
            <a:picLocks noChangeAspect="1"/>
          </p:cNvPicPr>
          <p:nvPr/>
        </p:nvPicPr>
        <p:blipFill>
          <a:blip r:embed="rId3" cstate="print"/>
          <a:stretch>
            <a:fillRect/>
          </a:stretch>
        </p:blipFill>
        <p:spPr>
          <a:xfrm>
            <a:off x="5191125" y="2028825"/>
            <a:ext cx="4581525" cy="1927149"/>
          </a:xfrm>
          <a:prstGeom prst="rect">
            <a:avLst/>
          </a:prstGeom>
        </p:spPr>
      </p:pic>
      <p:pic>
        <p:nvPicPr>
          <p:cNvPr id="11" name="Picture 10" descr="smiling-turtle.jpg"/>
          <p:cNvPicPr>
            <a:picLocks noChangeAspect="1"/>
          </p:cNvPicPr>
          <p:nvPr/>
        </p:nvPicPr>
        <p:blipFill>
          <a:blip r:embed="rId4" cstate="print"/>
          <a:stretch>
            <a:fillRect/>
          </a:stretch>
        </p:blipFill>
        <p:spPr>
          <a:xfrm>
            <a:off x="5648325" y="4543425"/>
            <a:ext cx="3997377" cy="2667000"/>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Consumer Issues</a:t>
            </a:r>
            <a:endParaRPr lang="en-US" dirty="0"/>
          </a:p>
        </p:txBody>
      </p:sp>
      <p:sp>
        <p:nvSpPr>
          <p:cNvPr id="5" name="TextBox 4"/>
          <p:cNvSpPr txBox="1"/>
          <p:nvPr/>
        </p:nvSpPr>
        <p:spPr>
          <a:xfrm>
            <a:off x="-219075" y="5838825"/>
            <a:ext cx="5648325" cy="493084"/>
          </a:xfrm>
          <a:prstGeom prst="rect">
            <a:avLst/>
          </a:prstGeom>
          <a:noFill/>
        </p:spPr>
        <p:txBody>
          <a:bodyPr wrap="square" rtlCol="0">
            <a:spAutoFit/>
          </a:bodyPr>
          <a:lstStyle/>
          <a:p>
            <a:pPr algn="ctr"/>
            <a:r>
              <a:rPr lang="en-US" sz="2800" dirty="0" smtClean="0">
                <a:latin typeface="Georgia" pitchFamily="18" charset="0"/>
              </a:rPr>
              <a:t>DRM can increase pollution</a:t>
            </a:r>
            <a:endParaRPr lang="en-US" sz="2800" dirty="0">
              <a:solidFill>
                <a:srgbClr val="FFC000"/>
              </a:solidFill>
              <a:latin typeface="Georgia" pitchFamily="18" charset="0"/>
            </a:endParaRPr>
          </a:p>
        </p:txBody>
      </p:sp>
      <p:sp>
        <p:nvSpPr>
          <p:cNvPr id="7" name="Rectangle 6"/>
          <p:cNvSpPr/>
          <p:nvPr/>
        </p:nvSpPr>
        <p:spPr>
          <a:xfrm>
            <a:off x="0" y="2257425"/>
            <a:ext cx="5648324" cy="893834"/>
          </a:xfrm>
          <a:prstGeom prst="rect">
            <a:avLst/>
          </a:prstGeom>
        </p:spPr>
        <p:txBody>
          <a:bodyPr wrap="square">
            <a:spAutoFit/>
          </a:bodyPr>
          <a:lstStyle/>
          <a:p>
            <a:pPr algn="ctr"/>
            <a:r>
              <a:rPr lang="en-US" sz="2800" dirty="0" smtClean="0">
                <a:latin typeface="Georgia" pitchFamily="18" charset="0"/>
              </a:rPr>
              <a:t>DRM can make your product unusable/devalued</a:t>
            </a:r>
            <a:endParaRPr lang="en-US" sz="2800" dirty="0">
              <a:solidFill>
                <a:srgbClr val="FFC000"/>
              </a:solidFill>
              <a:latin typeface="Georgia" pitchFamily="18" charset="0"/>
            </a:endParaRPr>
          </a:p>
        </p:txBody>
      </p:sp>
      <p:pic>
        <p:nvPicPr>
          <p:cNvPr id="10" name="Picture 9" descr="Document.jpg"/>
          <p:cNvPicPr>
            <a:picLocks noChangeAspect="1"/>
          </p:cNvPicPr>
          <p:nvPr/>
        </p:nvPicPr>
        <p:blipFill>
          <a:blip r:embed="rId3" cstate="print"/>
          <a:stretch>
            <a:fillRect/>
          </a:stretch>
        </p:blipFill>
        <p:spPr>
          <a:xfrm>
            <a:off x="5724525" y="4619625"/>
            <a:ext cx="3998548" cy="2667000"/>
          </a:xfrm>
          <a:prstGeom prst="rect">
            <a:avLst/>
          </a:prstGeom>
        </p:spPr>
      </p:pic>
      <p:pic>
        <p:nvPicPr>
          <p:cNvPr id="11" name="Picture 10" descr="StressAndFrustration.jpg"/>
          <p:cNvPicPr>
            <a:picLocks noChangeAspect="1"/>
          </p:cNvPicPr>
          <p:nvPr/>
        </p:nvPicPr>
        <p:blipFill>
          <a:blip r:embed="rId4" cstate="print"/>
          <a:stretch>
            <a:fillRect/>
          </a:stretch>
        </p:blipFill>
        <p:spPr>
          <a:xfrm>
            <a:off x="5648325" y="1495425"/>
            <a:ext cx="4114800" cy="2681478"/>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3552825"/>
            <a:ext cx="10077449" cy="1008380"/>
          </a:xfrm>
        </p:spPr>
        <p:txBody>
          <a:bodyPr/>
          <a:lstStyle/>
          <a:p>
            <a:pPr algn="ctr"/>
            <a:r>
              <a:rPr lang="en-US" dirty="0" smtClean="0"/>
              <a:t>So why do companies still use DRM?</a:t>
            </a:r>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Obligation to </a:t>
            </a:r>
            <a:r>
              <a:rPr lang="en-US" dirty="0" smtClean="0"/>
              <a:t>Shareholders/Investors</a:t>
            </a:r>
            <a:endParaRPr lang="en-US" dirty="0"/>
          </a:p>
        </p:txBody>
      </p:sp>
      <p:pic>
        <p:nvPicPr>
          <p:cNvPr id="8" name="Picture 7" descr="pooh-confused.jpg"/>
          <p:cNvPicPr>
            <a:picLocks noChangeAspect="1"/>
          </p:cNvPicPr>
          <p:nvPr/>
        </p:nvPicPr>
        <p:blipFill>
          <a:blip r:embed="rId3" cstate="print"/>
          <a:stretch>
            <a:fillRect/>
          </a:stretch>
        </p:blipFill>
        <p:spPr>
          <a:xfrm>
            <a:off x="1228725" y="2409825"/>
            <a:ext cx="7772400" cy="4318000"/>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Publishers Force Content Creators</a:t>
            </a:r>
            <a:endParaRPr lang="en-US" dirty="0"/>
          </a:p>
        </p:txBody>
      </p:sp>
      <p:pic>
        <p:nvPicPr>
          <p:cNvPr id="4" name="Picture 3" descr="kindle-ebook-pirate.jpg"/>
          <p:cNvPicPr>
            <a:picLocks noChangeAspect="1"/>
          </p:cNvPicPr>
          <p:nvPr/>
        </p:nvPicPr>
        <p:blipFill>
          <a:blip r:embed="rId3" cstate="print"/>
          <a:stretch>
            <a:fillRect/>
          </a:stretch>
        </p:blipFill>
        <p:spPr>
          <a:xfrm>
            <a:off x="1152525" y="1647825"/>
            <a:ext cx="7781925" cy="5187950"/>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3552825"/>
            <a:ext cx="10077449" cy="1008380"/>
          </a:xfrm>
        </p:spPr>
        <p:txBody>
          <a:bodyPr/>
          <a:lstStyle/>
          <a:p>
            <a:pPr algn="ctr"/>
            <a:r>
              <a:rPr lang="en-US" dirty="0" smtClean="0"/>
              <a:t>Alternatives to DRM</a:t>
            </a:r>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DRM- Free</a:t>
            </a:r>
            <a:endParaRPr lang="en-US" dirty="0"/>
          </a:p>
        </p:txBody>
      </p:sp>
      <p:pic>
        <p:nvPicPr>
          <p:cNvPr id="12" name="Picture 11" descr="Funny-Celebrity-Charicatures-Steve-Jobs.jpg"/>
          <p:cNvPicPr>
            <a:picLocks noChangeAspect="1"/>
          </p:cNvPicPr>
          <p:nvPr/>
        </p:nvPicPr>
        <p:blipFill>
          <a:blip r:embed="rId3" cstate="print"/>
          <a:stretch>
            <a:fillRect/>
          </a:stretch>
        </p:blipFill>
        <p:spPr>
          <a:xfrm>
            <a:off x="2981325" y="1114425"/>
            <a:ext cx="4495800" cy="5895299"/>
          </a:xfrm>
          <a:prstGeom prst="rect">
            <a:avLst/>
          </a:prstGeom>
        </p:spPr>
      </p:pic>
      <p:sp>
        <p:nvSpPr>
          <p:cNvPr id="13" name="TextBox 12"/>
          <p:cNvSpPr txBox="1"/>
          <p:nvPr/>
        </p:nvSpPr>
        <p:spPr>
          <a:xfrm>
            <a:off x="3286125" y="1952625"/>
            <a:ext cx="2286000" cy="779316"/>
          </a:xfrm>
          <a:prstGeom prst="rect">
            <a:avLst/>
          </a:prstGeom>
          <a:noFill/>
        </p:spPr>
        <p:txBody>
          <a:bodyPr wrap="square" rtlCol="0">
            <a:spAutoFit/>
          </a:bodyPr>
          <a:lstStyle/>
          <a:p>
            <a:r>
              <a:rPr lang="en-US" sz="4800" dirty="0" smtClean="0">
                <a:solidFill>
                  <a:srgbClr val="FFC000"/>
                </a:solidFill>
              </a:rPr>
              <a:t>10%</a:t>
            </a:r>
            <a:endParaRPr lang="en-US" sz="4800" dirty="0">
              <a:solidFill>
                <a:srgbClr val="FFC000"/>
              </a:solidFill>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DRM- Free</a:t>
            </a:r>
            <a:endParaRPr lang="en-US" dirty="0"/>
          </a:p>
        </p:txBody>
      </p:sp>
      <p:pic>
        <p:nvPicPr>
          <p:cNvPr id="14" name="Picture 13" descr="drm-author-earnings-by-price-no-onepercenters.png"/>
          <p:cNvPicPr>
            <a:picLocks noChangeAspect="1"/>
          </p:cNvPicPr>
          <p:nvPr/>
        </p:nvPicPr>
        <p:blipFill>
          <a:blip r:embed="rId3" cstate="print"/>
          <a:stretch>
            <a:fillRect/>
          </a:stretch>
        </p:blipFill>
        <p:spPr>
          <a:xfrm>
            <a:off x="542925" y="1190625"/>
            <a:ext cx="8839200" cy="6124192"/>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Pay What You Want</a:t>
            </a:r>
            <a:endParaRPr lang="en-US" dirty="0"/>
          </a:p>
        </p:txBody>
      </p:sp>
      <p:pic>
        <p:nvPicPr>
          <p:cNvPr id="5" name="Picture 4" descr="bandcamp_1000x515.jpg"/>
          <p:cNvPicPr>
            <a:picLocks noChangeAspect="1"/>
          </p:cNvPicPr>
          <p:nvPr/>
        </p:nvPicPr>
        <p:blipFill>
          <a:blip r:embed="rId3" cstate="print"/>
          <a:stretch>
            <a:fillRect/>
          </a:stretch>
        </p:blipFill>
        <p:spPr>
          <a:xfrm>
            <a:off x="2219325" y="4314825"/>
            <a:ext cx="5486400" cy="2825496"/>
          </a:xfrm>
          <a:prstGeom prst="rect">
            <a:avLst/>
          </a:prstGeom>
        </p:spPr>
      </p:pic>
      <p:pic>
        <p:nvPicPr>
          <p:cNvPr id="6" name="Picture 5" descr="humble-bundle-logo-horizontal1.png"/>
          <p:cNvPicPr>
            <a:picLocks noChangeAspect="1"/>
          </p:cNvPicPr>
          <p:nvPr/>
        </p:nvPicPr>
        <p:blipFill>
          <a:blip r:embed="rId4" cstate="print"/>
          <a:stretch>
            <a:fillRect/>
          </a:stretch>
        </p:blipFill>
        <p:spPr>
          <a:xfrm>
            <a:off x="161925" y="1343025"/>
            <a:ext cx="10077450" cy="2487657"/>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Offer Better Service/Incentives</a:t>
            </a:r>
            <a:endParaRPr lang="en-US" dirty="0"/>
          </a:p>
        </p:txBody>
      </p:sp>
      <p:pic>
        <p:nvPicPr>
          <p:cNvPr id="4" name="Content Placeholder 3" descr="GOG.com-logo.jpg"/>
          <p:cNvPicPr>
            <a:picLocks noChangeAspect="1"/>
          </p:cNvPicPr>
          <p:nvPr/>
        </p:nvPicPr>
        <p:blipFill>
          <a:blip r:embed="rId3" cstate="print"/>
          <a:srcRect/>
          <a:stretch>
            <a:fillRect/>
          </a:stretch>
        </p:blipFill>
        <p:spPr bwMode="auto">
          <a:xfrm>
            <a:off x="2143125" y="2714625"/>
            <a:ext cx="6096000" cy="3048000"/>
          </a:xfrm>
          <a:prstGeom prst="rect">
            <a:avLst/>
          </a:prstGeom>
          <a:noFill/>
          <a:ln w="9525">
            <a:noFill/>
            <a:round/>
            <a:headEnd/>
            <a:tailEnd/>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2055180" y="0"/>
            <a:ext cx="5967089" cy="7562850"/>
          </a:xfrm>
          <a:prstGeom prst="rect">
            <a:avLst/>
          </a:prstGeom>
        </p:spPr>
      </p:pic>
    </p:spTree>
    <p:extLst>
      <p:ext uri="{BB962C8B-B14F-4D97-AF65-F5344CB8AC3E}">
        <p14:creationId xmlns:p14="http://schemas.microsoft.com/office/powerpoint/2010/main" xmlns="" val="356881142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Offer Better Pricing</a:t>
            </a:r>
            <a:endParaRPr lang="en-US" dirty="0"/>
          </a:p>
        </p:txBody>
      </p:sp>
      <p:pic>
        <p:nvPicPr>
          <p:cNvPr id="5" name="Picture 4" descr="Louis-C.K..jpg"/>
          <p:cNvPicPr>
            <a:picLocks noChangeAspect="1"/>
          </p:cNvPicPr>
          <p:nvPr/>
        </p:nvPicPr>
        <p:blipFill>
          <a:blip r:embed="rId3" cstate="print"/>
          <a:stretch>
            <a:fillRect/>
          </a:stretch>
        </p:blipFill>
        <p:spPr>
          <a:xfrm>
            <a:off x="390525" y="1647825"/>
            <a:ext cx="9229725" cy="4699453"/>
          </a:xfrm>
          <a:prstGeom prst="rect">
            <a:avLst/>
          </a:prstGeom>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3552825"/>
            <a:ext cx="10077449" cy="1008380"/>
          </a:xfrm>
        </p:spPr>
        <p:txBody>
          <a:bodyPr/>
          <a:lstStyle/>
          <a:p>
            <a:pPr algn="ctr"/>
            <a:r>
              <a:rPr lang="en-US" dirty="0" smtClean="0"/>
              <a:t>Any questions?</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4098" name="Picture 1"/>
          <p:cNvPicPr>
            <a:picLocks noChangeAspect="1" noChangeArrowheads="1"/>
          </p:cNvPicPr>
          <p:nvPr/>
        </p:nvPicPr>
        <p:blipFill>
          <a:blip r:embed="rId3" cstate="print"/>
          <a:srcRect/>
          <a:stretch>
            <a:fillRect/>
          </a:stretch>
        </p:blipFill>
        <p:spPr bwMode="auto">
          <a:xfrm>
            <a:off x="365125" y="0"/>
            <a:ext cx="4824413" cy="7561263"/>
          </a:xfrm>
          <a:prstGeom prst="rect">
            <a:avLst/>
          </a:prstGeom>
          <a:noFill/>
          <a:ln w="9525">
            <a:noFill/>
            <a:round/>
            <a:headEnd/>
            <a:tailEnd/>
          </a:ln>
        </p:spPr>
      </p:pic>
      <p:pic>
        <p:nvPicPr>
          <p:cNvPr id="4099" name="Picture 2"/>
          <p:cNvPicPr>
            <a:picLocks noChangeAspect="1" noChangeArrowheads="1"/>
          </p:cNvPicPr>
          <p:nvPr/>
        </p:nvPicPr>
        <p:blipFill>
          <a:blip r:embed="rId4" cstate="print"/>
          <a:srcRect/>
          <a:stretch>
            <a:fillRect/>
          </a:stretch>
        </p:blipFill>
        <p:spPr bwMode="auto">
          <a:xfrm>
            <a:off x="5578475" y="0"/>
            <a:ext cx="4037013" cy="7561263"/>
          </a:xfrm>
          <a:prstGeom prst="rect">
            <a:avLst/>
          </a:prstGeom>
          <a:noFill/>
          <a:ln w="9525">
            <a:noFill/>
            <a:round/>
            <a:headEnd/>
            <a:tailEnd/>
          </a:ln>
        </p:spPr>
      </p:pic>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5122" name="Picture 21" descr="Let_s Play Eye of the Beholder [P1of13]-1"/>
          <p:cNvPicPr>
            <a:picLocks noGrp="1" noChangeAspect="1" noChangeArrowheads="1" noCrop="1"/>
          </p:cNvPicPr>
          <p:nvPr>
            <p:ph/>
          </p:nvPr>
        </p:nvPicPr>
        <p:blipFill>
          <a:blip r:embed="rId3" cstate="print"/>
          <a:stretch>
            <a:fillRect/>
          </a:stretch>
        </p:blipFill>
        <p:spPr>
          <a:xfrm>
            <a:off x="0" y="632222"/>
            <a:ext cx="10077450" cy="6298406"/>
          </a:xfrm>
        </p:spPr>
      </p:pic>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lookup.png"/>
          <p:cNvPicPr>
            <a:picLocks noChangeAspect="1"/>
          </p:cNvPicPr>
          <p:nvPr/>
        </p:nvPicPr>
        <p:blipFill>
          <a:blip r:embed="rId3" cstate="print"/>
          <a:stretch>
            <a:fillRect/>
          </a:stretch>
        </p:blipFill>
        <p:spPr>
          <a:xfrm>
            <a:off x="0" y="0"/>
            <a:ext cx="10077450" cy="8073956"/>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smtClean="0"/>
              <a:t>What is DRM?</a:t>
            </a:r>
            <a:endParaRPr lang="en-US" dirty="0"/>
          </a:p>
        </p:txBody>
      </p:sp>
      <p:sp>
        <p:nvSpPr>
          <p:cNvPr id="5" name="TextBox 4"/>
          <p:cNvSpPr txBox="1"/>
          <p:nvPr/>
        </p:nvSpPr>
        <p:spPr>
          <a:xfrm>
            <a:off x="0" y="2943225"/>
            <a:ext cx="10077450" cy="1637949"/>
          </a:xfrm>
          <a:prstGeom prst="rect">
            <a:avLst/>
          </a:prstGeom>
          <a:noFill/>
        </p:spPr>
        <p:txBody>
          <a:bodyPr wrap="square" rtlCol="0">
            <a:spAutoFit/>
          </a:bodyPr>
          <a:lstStyle/>
          <a:p>
            <a:pPr algn="ctr"/>
            <a:r>
              <a:rPr lang="en-US" sz="3600" dirty="0" smtClean="0">
                <a:latin typeface="Georgia" pitchFamily="18" charset="0"/>
              </a:rPr>
              <a:t>DRM refers to various access control technologies that are used to restrict the usage of proprietary software, hardware, or content.</a:t>
            </a:r>
            <a:endParaRPr lang="en-US" sz="3600" dirty="0">
              <a:latin typeface="Georgia"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077449" cy="1008380"/>
          </a:xfrm>
        </p:spPr>
        <p:txBody>
          <a:bodyPr/>
          <a:lstStyle/>
          <a:p>
            <a:pPr algn="ctr"/>
            <a:r>
              <a:rPr lang="en-US" dirty="0" err="1" smtClean="0"/>
              <a:t>Yarrrr</a:t>
            </a:r>
            <a:r>
              <a:rPr lang="en-US" dirty="0" smtClean="0"/>
              <a:t>!</a:t>
            </a:r>
            <a:endParaRPr lang="en-US" dirty="0"/>
          </a:p>
        </p:txBody>
      </p:sp>
      <p:pic>
        <p:nvPicPr>
          <p:cNvPr id="4" name="Picture 3" descr="johnny-depp-pirates-of-the-caribbean.jpg"/>
          <p:cNvPicPr>
            <a:picLocks noChangeAspect="1"/>
          </p:cNvPicPr>
          <p:nvPr/>
        </p:nvPicPr>
        <p:blipFill>
          <a:blip r:embed="rId3" cstate="print"/>
          <a:stretch>
            <a:fillRect/>
          </a:stretch>
        </p:blipFill>
        <p:spPr>
          <a:xfrm>
            <a:off x="771525" y="1190625"/>
            <a:ext cx="8534400" cy="5678221"/>
          </a:xfrm>
          <a:prstGeom prst="rect">
            <a:avLst/>
          </a:prstGeo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1383</TotalTime>
  <Words>2379</Words>
  <Application>Microsoft Office PowerPoint</Application>
  <PresentationFormat>Custom</PresentationFormat>
  <Paragraphs>132</Paragraphs>
  <Slides>41</Slides>
  <Notes>41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Arial</vt:lpstr>
      <vt:lpstr>Georgia</vt:lpstr>
      <vt:lpstr>Times New Roman</vt:lpstr>
      <vt:lpstr>Lucida Sans Unicode</vt:lpstr>
      <vt:lpstr>Wingdings</vt:lpstr>
      <vt:lpstr>Wingdings 2</vt:lpstr>
      <vt:lpstr>Wingdings 3</vt:lpstr>
      <vt:lpstr>Metro</vt:lpstr>
      <vt:lpstr>Digital Rights Management (DRM)</vt:lpstr>
      <vt:lpstr>1992</vt:lpstr>
      <vt:lpstr>Slide 3</vt:lpstr>
      <vt:lpstr>Slide 4</vt:lpstr>
      <vt:lpstr>Slide 5</vt:lpstr>
      <vt:lpstr>Slide 6</vt:lpstr>
      <vt:lpstr>Slide 7</vt:lpstr>
      <vt:lpstr>What is DRM?</vt:lpstr>
      <vt:lpstr>Yarrrr!</vt:lpstr>
      <vt:lpstr>Slide 10</vt:lpstr>
      <vt:lpstr>Slide 11</vt:lpstr>
      <vt:lpstr>Types of DRM</vt:lpstr>
      <vt:lpstr>Encryption Key</vt:lpstr>
      <vt:lpstr>Region Locking</vt:lpstr>
      <vt:lpstr>One Time Activation (Serial Key)</vt:lpstr>
      <vt:lpstr>One Time Activation (Serial Key)</vt:lpstr>
      <vt:lpstr>Phoning Home</vt:lpstr>
      <vt:lpstr>Always-On DRM</vt:lpstr>
      <vt:lpstr>Always-On DRM</vt:lpstr>
      <vt:lpstr>Always-On DRM</vt:lpstr>
      <vt:lpstr>Creative DRM</vt:lpstr>
      <vt:lpstr>Creative DRM</vt:lpstr>
      <vt:lpstr>Creative DRM</vt:lpstr>
      <vt:lpstr>Creative DRM</vt:lpstr>
      <vt:lpstr>Slide 25</vt:lpstr>
      <vt:lpstr>Legal Issues</vt:lpstr>
      <vt:lpstr>Legal Issues</vt:lpstr>
      <vt:lpstr>Legal Issues</vt:lpstr>
      <vt:lpstr>Consumer Issues</vt:lpstr>
      <vt:lpstr>Consumer Issues</vt:lpstr>
      <vt:lpstr>Consumer Issues</vt:lpstr>
      <vt:lpstr>So why do companies still use DRM?</vt:lpstr>
      <vt:lpstr>Obligation to Shareholders/Investors</vt:lpstr>
      <vt:lpstr>Publishers Force Content Creators</vt:lpstr>
      <vt:lpstr>Alternatives to DRM</vt:lpstr>
      <vt:lpstr>DRM- Free</vt:lpstr>
      <vt:lpstr>DRM- Free</vt:lpstr>
      <vt:lpstr>Pay What You Want</vt:lpstr>
      <vt:lpstr>Offer Better Service/Incentives</vt:lpstr>
      <vt:lpstr>Offer Better Pricing</vt:lpstr>
      <vt:lpstr>Any questions?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Bushido_Blade</dc:creator>
  <cp:lastModifiedBy>Bushido_Blade</cp:lastModifiedBy>
  <cp:revision>195</cp:revision>
  <cp:lastPrinted>1601-01-01T00:00:00Z</cp:lastPrinted>
  <dcterms:created xsi:type="dcterms:W3CDTF">2012-05-24T17:54:53Z</dcterms:created>
  <dcterms:modified xsi:type="dcterms:W3CDTF">2015-11-24T04:16:16Z</dcterms:modified>
</cp:coreProperties>
</file>

<file path=docProps/thumbnail.jpeg>
</file>